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3"/>
    <p:sldId id="815" r:id="rId4"/>
    <p:sldId id="810" r:id="rId5"/>
    <p:sldId id="818" r:id="rId6"/>
    <p:sldId id="819" r:id="rId7"/>
    <p:sldId id="820" r:id="rId8"/>
    <p:sldId id="723" r:id="rId9"/>
    <p:sldId id="795" r:id="rId10"/>
    <p:sldId id="796" r:id="rId11"/>
    <p:sldId id="797" r:id="rId12"/>
    <p:sldId id="798" r:id="rId13"/>
    <p:sldId id="799" r:id="rId14"/>
    <p:sldId id="800" r:id="rId15"/>
    <p:sldId id="850" r:id="rId16"/>
    <p:sldId id="851" r:id="rId17"/>
    <p:sldId id="852" r:id="rId18"/>
    <p:sldId id="853" r:id="rId19"/>
    <p:sldId id="854" r:id="rId20"/>
    <p:sldId id="855" r:id="rId21"/>
    <p:sldId id="856" r:id="rId22"/>
    <p:sldId id="857" r:id="rId23"/>
    <p:sldId id="858" r:id="rId24"/>
    <p:sldId id="859" r:id="rId25"/>
    <p:sldId id="860" r:id="rId26"/>
    <p:sldId id="861" r:id="rId27"/>
    <p:sldId id="862" r:id="rId28"/>
  </p:sldIdLst>
  <p:sldSz cx="12192000" cy="6858000"/>
  <p:notesSz cx="12192000" cy="6858000"/>
  <p:embeddedFontLst>
    <p:embeddedFont>
      <p:font typeface="Calibri" panose="020F0502020204030204" charset="0"/>
      <p:regular r:id="rId33"/>
    </p:embeddedFont>
    <p:embeddedFont>
      <p:font typeface="Calibri Light" charset="0"/>
      <p:regular r:id="rId3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35" autoAdjust="0"/>
  </p:normalViewPr>
  <p:slideViewPr>
    <p:cSldViewPr>
      <p:cViewPr varScale="1">
        <p:scale>
          <a:sx n="105" d="100"/>
          <a:sy n="105" d="100"/>
        </p:scale>
        <p:origin x="798" y="102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  <a:endParaRPr sz="4800" b="1" dirty="0"/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  <a:endParaRPr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FF0000"/>
                </a:solidFill>
              </a:rPr>
              <a:t>Lecture 25: </a:t>
            </a:r>
            <a:r>
              <a:rPr lang="en-US" sz="3600" b="1" dirty="0" smtClean="0">
                <a:solidFill>
                  <a:srgbClr val="FF0000"/>
                </a:solidFill>
              </a:rPr>
              <a:t>Module 5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Turing Machines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96875"/>
            <a:ext cx="12192000" cy="6064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95" y="0"/>
            <a:ext cx="118656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1950"/>
            <a:ext cx="12192000" cy="6134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1930"/>
            <a:ext cx="12192000" cy="6453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960"/>
            <a:ext cx="12192000" cy="67354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7955"/>
            <a:ext cx="12192000" cy="65620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4305"/>
            <a:ext cx="12192000" cy="65493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82245"/>
            <a:ext cx="12192000" cy="64928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040"/>
            <a:ext cx="12192000" cy="67259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5580"/>
            <a:ext cx="12192000" cy="64668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3675"/>
            <a:ext cx="12192000" cy="64700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37490"/>
            <a:ext cx="12192000" cy="638238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0"/>
            <a:ext cx="12192000" cy="66668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7645"/>
            <a:ext cx="12192000" cy="64427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6215"/>
            <a:ext cx="12192000" cy="64649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4610"/>
            <a:ext cx="12192000" cy="67481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2730"/>
            <a:ext cx="12192000" cy="63525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7160"/>
            <a:ext cx="12192000" cy="65836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6210"/>
            <a:ext cx="12192000" cy="65455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0010"/>
            <a:ext cx="12192000" cy="66979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6685"/>
            <a:ext cx="12192000" cy="65639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0005"/>
            <a:ext cx="12192000" cy="677799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9550"/>
            <a:ext cx="12192000" cy="64382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1455"/>
            <a:ext cx="12192000" cy="64350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WPS Presentation</Application>
  <PresentationFormat>Widescreen</PresentationFormat>
  <Paragraphs>8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Arial</vt:lpstr>
      <vt:lpstr>SimSun</vt:lpstr>
      <vt:lpstr>Wingdings</vt:lpstr>
      <vt:lpstr>Calibri</vt:lpstr>
      <vt:lpstr>Microsoft YaHei</vt:lpstr>
      <vt:lpstr>汉仪旗黑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sridhariyer</cp:lastModifiedBy>
  <cp:revision>80</cp:revision>
  <dcterms:created xsi:type="dcterms:W3CDTF">2024-10-17T15:52:04Z</dcterms:created>
  <dcterms:modified xsi:type="dcterms:W3CDTF">2024-10-17T15:52:04Z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