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39"/>
  </p:notesMasterIdLst>
  <p:sldIdLst>
    <p:sldId id="256" r:id="rId3"/>
    <p:sldId id="801" r:id="rId4"/>
    <p:sldId id="802" r:id="rId5"/>
    <p:sldId id="803" r:id="rId6"/>
    <p:sldId id="814" r:id="rId7"/>
    <p:sldId id="804" r:id="rId8"/>
    <p:sldId id="805" r:id="rId9"/>
    <p:sldId id="806" r:id="rId10"/>
    <p:sldId id="815" r:id="rId11"/>
    <p:sldId id="807" r:id="rId12"/>
    <p:sldId id="808" r:id="rId13"/>
    <p:sldId id="816" r:id="rId14"/>
    <p:sldId id="809" r:id="rId15"/>
    <p:sldId id="810" r:id="rId16"/>
    <p:sldId id="817" r:id="rId17"/>
    <p:sldId id="751" r:id="rId18"/>
    <p:sldId id="752" r:id="rId19"/>
    <p:sldId id="821" r:id="rId20"/>
    <p:sldId id="722" r:id="rId21"/>
    <p:sldId id="839" r:id="rId22"/>
    <p:sldId id="818" r:id="rId23"/>
    <p:sldId id="819" r:id="rId24"/>
    <p:sldId id="820" r:id="rId25"/>
    <p:sldId id="723" r:id="rId26"/>
    <p:sldId id="795" r:id="rId27"/>
    <p:sldId id="796" r:id="rId28"/>
    <p:sldId id="841" r:id="rId29"/>
    <p:sldId id="842" r:id="rId30"/>
    <p:sldId id="843" r:id="rId31"/>
    <p:sldId id="844" r:id="rId32"/>
    <p:sldId id="845" r:id="rId33"/>
    <p:sldId id="840" r:id="rId34"/>
    <p:sldId id="797" r:id="rId35"/>
    <p:sldId id="798" r:id="rId36"/>
    <p:sldId id="799" r:id="rId37"/>
    <p:sldId id="800" r:id="rId38"/>
  </p:sldIdLst>
  <p:sldSz cx="12192000" cy="6858000"/>
  <p:notesSz cx="12192000" cy="6858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35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25: Module 4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CFG to PDA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Extra Problems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3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1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69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468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12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5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CFG to PDA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9685" y="0"/>
            <a:ext cx="70726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741930" y="0"/>
            <a:ext cx="670814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3584416"/>
            <a:ext cx="4680520" cy="5040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5675" y="0"/>
            <a:ext cx="7740015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08" y="2708920"/>
            <a:ext cx="7398082" cy="24482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648" y="5877272"/>
            <a:ext cx="6984776" cy="88594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5675" y="0"/>
            <a:ext cx="77400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270" y="1196975"/>
            <a:ext cx="9919970" cy="45586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450" y="647700"/>
            <a:ext cx="103251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632" y="1268760"/>
            <a:ext cx="6984776" cy="5589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2132856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3140968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4221088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5085184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3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6093296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8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9775" y="0"/>
            <a:ext cx="56324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5100" y="1403350"/>
            <a:ext cx="9321800" cy="405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0376" y="620688"/>
            <a:ext cx="81484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a PDA to recognize the language generated by the following grammar:</a:t>
            </a:r>
            <a:endParaRPr kumimoji="0" lang="en-US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S→S+S ∣ S∗S ∣ a ∣ 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how the PDA accepts the string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a+b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*a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5360" y="2244444"/>
            <a:ext cx="787914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Q.2 Construct a PDA that accepts the language generated by the grammar: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S→0S1 ∣ 1S0 ∣ϵ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the acceptance of the input string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0110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50672" y="3627983"/>
            <a:ext cx="85203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Q.3 Design a PDA to recognize the language generated by the following grammar: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S→aSb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∣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bSa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∣ϵ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the acceptance of the input string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abba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by this PDA.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121</Words>
  <Application>Microsoft Office PowerPoint</Application>
  <PresentationFormat>Widescreen</PresentationFormat>
  <Paragraphs>17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Arial Unicode MS</vt:lpstr>
      <vt:lpstr>Office Theme</vt:lpstr>
      <vt:lpstr>1_Office Theme</vt:lpstr>
      <vt:lpstr>PowerPoint Presentation</vt:lpstr>
      <vt:lpstr>Extra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CFG to PDA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82</cp:revision>
  <dcterms:created xsi:type="dcterms:W3CDTF">2024-10-17T15:38:10Z</dcterms:created>
  <dcterms:modified xsi:type="dcterms:W3CDTF">2024-10-18T05:37:27Z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