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77"/>
  </p:notesMasterIdLst>
  <p:sldIdLst>
    <p:sldId id="256" r:id="rId2"/>
    <p:sldId id="678" r:id="rId3"/>
    <p:sldId id="679" r:id="rId4"/>
    <p:sldId id="680" r:id="rId5"/>
    <p:sldId id="681" r:id="rId6"/>
    <p:sldId id="682" r:id="rId7"/>
    <p:sldId id="683" r:id="rId8"/>
    <p:sldId id="684" r:id="rId9"/>
    <p:sldId id="685" r:id="rId10"/>
    <p:sldId id="686" r:id="rId11"/>
    <p:sldId id="730" r:id="rId12"/>
    <p:sldId id="687" r:id="rId13"/>
    <p:sldId id="688" r:id="rId14"/>
    <p:sldId id="689" r:id="rId15"/>
    <p:sldId id="690" r:id="rId16"/>
    <p:sldId id="691" r:id="rId17"/>
    <p:sldId id="731" r:id="rId18"/>
    <p:sldId id="692" r:id="rId19"/>
    <p:sldId id="693" r:id="rId20"/>
    <p:sldId id="694" r:id="rId21"/>
    <p:sldId id="695" r:id="rId22"/>
    <p:sldId id="696" r:id="rId23"/>
    <p:sldId id="697" r:id="rId24"/>
    <p:sldId id="698" r:id="rId25"/>
    <p:sldId id="732" r:id="rId26"/>
    <p:sldId id="699" r:id="rId27"/>
    <p:sldId id="700" r:id="rId28"/>
    <p:sldId id="701" r:id="rId29"/>
    <p:sldId id="702" r:id="rId30"/>
    <p:sldId id="733" r:id="rId31"/>
    <p:sldId id="703" r:id="rId32"/>
    <p:sldId id="704" r:id="rId33"/>
    <p:sldId id="705" r:id="rId34"/>
    <p:sldId id="706" r:id="rId35"/>
    <p:sldId id="734" r:id="rId36"/>
    <p:sldId id="707" r:id="rId37"/>
    <p:sldId id="708" r:id="rId38"/>
    <p:sldId id="710" r:id="rId39"/>
    <p:sldId id="711" r:id="rId40"/>
    <p:sldId id="735" r:id="rId41"/>
    <p:sldId id="709" r:id="rId42"/>
    <p:sldId id="712" r:id="rId43"/>
    <p:sldId id="724" r:id="rId44"/>
    <p:sldId id="725" r:id="rId45"/>
    <p:sldId id="736" r:id="rId46"/>
    <p:sldId id="713" r:id="rId47"/>
    <p:sldId id="714" r:id="rId48"/>
    <p:sldId id="726" r:id="rId49"/>
    <p:sldId id="727" r:id="rId50"/>
    <p:sldId id="737" r:id="rId51"/>
    <p:sldId id="715" r:id="rId52"/>
    <p:sldId id="716" r:id="rId53"/>
    <p:sldId id="717" r:id="rId54"/>
    <p:sldId id="728" r:id="rId55"/>
    <p:sldId id="729" r:id="rId56"/>
    <p:sldId id="738" r:id="rId57"/>
    <p:sldId id="718" r:id="rId58"/>
    <p:sldId id="719" r:id="rId59"/>
    <p:sldId id="740" r:id="rId60"/>
    <p:sldId id="742" r:id="rId61"/>
    <p:sldId id="743" r:id="rId62"/>
    <p:sldId id="739" r:id="rId63"/>
    <p:sldId id="720" r:id="rId64"/>
    <p:sldId id="721" r:id="rId65"/>
    <p:sldId id="744" r:id="rId66"/>
    <p:sldId id="745" r:id="rId67"/>
    <p:sldId id="746" r:id="rId68"/>
    <p:sldId id="747" r:id="rId69"/>
    <p:sldId id="748" r:id="rId70"/>
    <p:sldId id="749" r:id="rId71"/>
    <p:sldId id="750" r:id="rId72"/>
    <p:sldId id="751" r:id="rId73"/>
    <p:sldId id="752" r:id="rId74"/>
    <p:sldId id="722" r:id="rId75"/>
    <p:sldId id="723" r:id="rId76"/>
  </p:sldIdLst>
  <p:sldSz cx="12192000" cy="6858000"/>
  <p:notesSz cx="12192000" cy="6858000"/>
  <p:embeddedFontLst>
    <p:embeddedFont>
      <p:font typeface="Calibri" panose="020F0502020204030204" pitchFamily="34" charset="0"/>
      <p:regular r:id="rId78"/>
      <p:bold r:id="rId79"/>
      <p:italic r:id="rId80"/>
      <p:boldItalic r:id="rId81"/>
    </p:embeddedFont>
    <p:embeddedFont>
      <p:font typeface="Calibri Light" panose="020F0302020204030204" pitchFamily="34" charset="0"/>
      <p:regular r:id="rId82"/>
      <p:italic r:id="rId8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35" autoAdjust="0"/>
  </p:normalViewPr>
  <p:slideViewPr>
    <p:cSldViewPr>
      <p:cViewPr varScale="1">
        <p:scale>
          <a:sx n="105" d="100"/>
          <a:sy n="105" d="100"/>
        </p:scale>
        <p:origin x="798" y="102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3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0000"/>
                </a:solidFill>
              </a:rPr>
              <a:t>Lecture </a:t>
            </a:r>
            <a:r>
              <a:rPr lang="en-US" sz="3600" b="1" smtClean="0">
                <a:solidFill>
                  <a:srgbClr val="FF0000"/>
                </a:solidFill>
              </a:rPr>
              <a:t>20</a:t>
            </a:r>
            <a:r>
              <a:rPr lang="en-US" sz="3600" b="1" smtClean="0">
                <a:solidFill>
                  <a:srgbClr val="FF0000"/>
                </a:solidFill>
              </a:rPr>
              <a:t>: </a:t>
            </a:r>
            <a:r>
              <a:rPr lang="en-US" sz="3600" b="1" dirty="0" smtClean="0">
                <a:solidFill>
                  <a:srgbClr val="FF0000"/>
                </a:solidFill>
              </a:rPr>
              <a:t>Module 4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Introduction to Push Down Automata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Push Down Automata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90881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2" y="-708"/>
            <a:ext cx="12288235" cy="685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6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2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07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20" y="0"/>
            <a:ext cx="12200420" cy="685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22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65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77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30" y="0"/>
            <a:ext cx="12200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87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05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69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1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571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" y="1"/>
            <a:ext cx="12190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8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15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6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54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1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2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0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416"/>
            <a:ext cx="12192000" cy="686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85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74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27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24" y="0"/>
            <a:ext cx="12198424" cy="68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88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28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77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88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3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49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65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72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24"/>
            <a:ext cx="12192000" cy="68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58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42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4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60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59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60696" cy="693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64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15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58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5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466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35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095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0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27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6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149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" y="0"/>
            <a:ext cx="12187217" cy="687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382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33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30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310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7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80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84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000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388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866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8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90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4"/>
            <a:ext cx="12192000" cy="685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299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7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321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28"/>
            <a:ext cx="12298497" cy="696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718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662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513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Problem 9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5232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596"/>
            <a:ext cx="12192000" cy="694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475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9" y="-19424"/>
            <a:ext cx="12193840" cy="690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34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6" y="0"/>
            <a:ext cx="12249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011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494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869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Extra Problems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544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851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095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879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093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918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1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133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354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290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44038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8194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2736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67866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637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43</Words>
  <Application>Microsoft Office PowerPoint</Application>
  <PresentationFormat>Widescreen</PresentationFormat>
  <Paragraphs>16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Calibri</vt:lpstr>
      <vt:lpstr>Calibri Light</vt:lpstr>
      <vt:lpstr>Arial</vt:lpstr>
      <vt:lpstr>Office Theme</vt:lpstr>
      <vt:lpstr>PowerPoint Presentation</vt:lpstr>
      <vt:lpstr>Push Down Automata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 3</vt:lpstr>
      <vt:lpstr>PowerPoint Presentation</vt:lpstr>
      <vt:lpstr>PowerPoint Presentation</vt:lpstr>
      <vt:lpstr>PowerPoint Presentation</vt:lpstr>
      <vt:lpstr>PowerPoint Presentation</vt:lpstr>
      <vt:lpstr>Problem 4</vt:lpstr>
      <vt:lpstr>PowerPoint Presentation</vt:lpstr>
      <vt:lpstr>PowerPoint Presentation</vt:lpstr>
      <vt:lpstr>PowerPoint Presentation</vt:lpstr>
      <vt:lpstr>PowerPoint Presentation</vt:lpstr>
      <vt:lpstr>Problem 5</vt:lpstr>
      <vt:lpstr>PowerPoint Presentation</vt:lpstr>
      <vt:lpstr>PowerPoint Presentation</vt:lpstr>
      <vt:lpstr>PowerPoint Presentation</vt:lpstr>
      <vt:lpstr>PowerPoint Presentation</vt:lpstr>
      <vt:lpstr>Problem 6</vt:lpstr>
      <vt:lpstr>PowerPoint Presentation</vt:lpstr>
      <vt:lpstr>PowerPoint Presentation</vt:lpstr>
      <vt:lpstr>PowerPoint Presentation</vt:lpstr>
      <vt:lpstr>PowerPoint Presentation</vt:lpstr>
      <vt:lpstr>Problem 7</vt:lpstr>
      <vt:lpstr>PowerPoint Presentation</vt:lpstr>
      <vt:lpstr>PowerPoint Presentation</vt:lpstr>
      <vt:lpstr>PowerPoint Presentation</vt:lpstr>
      <vt:lpstr>PowerPoint Presentation</vt:lpstr>
      <vt:lpstr>Problem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Extra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73</cp:revision>
  <dcterms:created xsi:type="dcterms:W3CDTF">2024-07-28T05:34:45Z</dcterms:created>
  <dcterms:modified xsi:type="dcterms:W3CDTF">2024-09-14T08:10:25Z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