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30"/>
  </p:notesMasterIdLst>
  <p:sldIdLst>
    <p:sldId id="256" r:id="rId2"/>
    <p:sldId id="655" r:id="rId3"/>
    <p:sldId id="656" r:id="rId4"/>
    <p:sldId id="657" r:id="rId5"/>
    <p:sldId id="689" r:id="rId6"/>
    <p:sldId id="658" r:id="rId7"/>
    <p:sldId id="659" r:id="rId8"/>
    <p:sldId id="660" r:id="rId9"/>
    <p:sldId id="665" r:id="rId10"/>
    <p:sldId id="690" r:id="rId11"/>
    <p:sldId id="666" r:id="rId12"/>
    <p:sldId id="667" r:id="rId13"/>
    <p:sldId id="691" r:id="rId14"/>
    <p:sldId id="668" r:id="rId15"/>
    <p:sldId id="669" r:id="rId16"/>
    <p:sldId id="692" r:id="rId17"/>
    <p:sldId id="670" r:id="rId18"/>
    <p:sldId id="671" r:id="rId19"/>
    <p:sldId id="672" r:id="rId20"/>
    <p:sldId id="673" r:id="rId21"/>
    <p:sldId id="674" r:id="rId22"/>
    <p:sldId id="675" r:id="rId23"/>
    <p:sldId id="676" r:id="rId24"/>
    <p:sldId id="677" r:id="rId25"/>
    <p:sldId id="678" r:id="rId26"/>
    <p:sldId id="679" r:id="rId27"/>
    <p:sldId id="680" r:id="rId28"/>
    <p:sldId id="681" r:id="rId29"/>
  </p:sldIdLst>
  <p:sldSz cx="12192000" cy="6858000"/>
  <p:notesSz cx="12192000" cy="6858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17: Module 3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Simplification </a:t>
            </a:r>
            <a:r>
              <a:rPr lang="en-US" sz="2800" b="1" smtClean="0"/>
              <a:t>of Grammars</a:t>
            </a:r>
            <a:endParaRPr lang="en-US" sz="2800" b="1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Simplification of Grammar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144201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" y="0"/>
            <a:ext cx="12184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31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1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1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2486354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7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" y="0"/>
            <a:ext cx="12186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28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9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" y="0"/>
            <a:ext cx="12190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98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2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1839601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" y="-2160"/>
            <a:ext cx="12184170" cy="686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59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50" y="0"/>
            <a:ext cx="12204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26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3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3037992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5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93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Example 4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86444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03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76"/>
            <a:ext cx="12192000" cy="68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91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13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87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24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15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89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7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00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29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46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7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</TotalTime>
  <Words>29</Words>
  <Application>Microsoft Office PowerPoint</Application>
  <PresentationFormat>Widescreen</PresentationFormat>
  <Paragraphs>10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Calibri</vt:lpstr>
      <vt:lpstr>Calibri Light</vt:lpstr>
      <vt:lpstr>Arial</vt:lpstr>
      <vt:lpstr>Office Theme</vt:lpstr>
      <vt:lpstr>PowerPoint Presentation</vt:lpstr>
      <vt:lpstr>Simplification of Grammar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Example 3</vt:lpstr>
      <vt:lpstr>PowerPoint Presentation</vt:lpstr>
      <vt:lpstr>PowerPoint Presentation</vt:lpstr>
      <vt:lpstr>Example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63</cp:revision>
  <dcterms:created xsi:type="dcterms:W3CDTF">2024-07-28T05:34:45Z</dcterms:created>
  <dcterms:modified xsi:type="dcterms:W3CDTF">2024-09-14T03:32:23Z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