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60"/>
  </p:notesMasterIdLst>
  <p:sldIdLst>
    <p:sldId id="256" r:id="rId2"/>
    <p:sldId id="661" r:id="rId3"/>
    <p:sldId id="629" r:id="rId4"/>
    <p:sldId id="663" r:id="rId5"/>
    <p:sldId id="630" r:id="rId6"/>
    <p:sldId id="631" r:id="rId7"/>
    <p:sldId id="632" r:id="rId8"/>
    <p:sldId id="633" r:id="rId9"/>
    <p:sldId id="634" r:id="rId10"/>
    <p:sldId id="635" r:id="rId11"/>
    <p:sldId id="636" r:id="rId12"/>
    <p:sldId id="637" r:id="rId13"/>
    <p:sldId id="638" r:id="rId14"/>
    <p:sldId id="639" r:id="rId15"/>
    <p:sldId id="662" r:id="rId16"/>
    <p:sldId id="642" r:id="rId17"/>
    <p:sldId id="640" r:id="rId18"/>
    <p:sldId id="641" r:id="rId19"/>
    <p:sldId id="643" r:id="rId20"/>
    <p:sldId id="644" r:id="rId21"/>
    <p:sldId id="645" r:id="rId22"/>
    <p:sldId id="646" r:id="rId23"/>
    <p:sldId id="664" r:id="rId24"/>
    <p:sldId id="647" r:id="rId25"/>
    <p:sldId id="648" r:id="rId26"/>
    <p:sldId id="649" r:id="rId27"/>
    <p:sldId id="650" r:id="rId28"/>
    <p:sldId id="651" r:id="rId29"/>
    <p:sldId id="652" r:id="rId30"/>
    <p:sldId id="653" r:id="rId31"/>
    <p:sldId id="654" r:id="rId32"/>
    <p:sldId id="655" r:id="rId33"/>
    <p:sldId id="656" r:id="rId34"/>
    <p:sldId id="657" r:id="rId35"/>
    <p:sldId id="689" r:id="rId36"/>
    <p:sldId id="658" r:id="rId37"/>
    <p:sldId id="659" r:id="rId38"/>
    <p:sldId id="660" r:id="rId39"/>
    <p:sldId id="665" r:id="rId40"/>
    <p:sldId id="690" r:id="rId41"/>
    <p:sldId id="666" r:id="rId42"/>
    <p:sldId id="667" r:id="rId43"/>
    <p:sldId id="691" r:id="rId44"/>
    <p:sldId id="668" r:id="rId45"/>
    <p:sldId id="669" r:id="rId46"/>
    <p:sldId id="692" r:id="rId47"/>
    <p:sldId id="670" r:id="rId48"/>
    <p:sldId id="671" r:id="rId49"/>
    <p:sldId id="672" r:id="rId50"/>
    <p:sldId id="673" r:id="rId51"/>
    <p:sldId id="674" r:id="rId52"/>
    <p:sldId id="675" r:id="rId53"/>
    <p:sldId id="676" r:id="rId54"/>
    <p:sldId id="677" r:id="rId55"/>
    <p:sldId id="678" r:id="rId56"/>
    <p:sldId id="679" r:id="rId57"/>
    <p:sldId id="680" r:id="rId58"/>
    <p:sldId id="681" r:id="rId59"/>
  </p:sldIdLst>
  <p:sldSz cx="12192000" cy="6858000"/>
  <p:notesSz cx="12192000" cy="6858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Calibri Light" panose="020F0302020204030204" pitchFamily="34" charset="0"/>
      <p:regular r:id="rId65"/>
      <p:italic r:id="rId6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</a:t>
            </a:r>
            <a:r>
              <a:rPr lang="en-US" sz="3600" b="1" dirty="0" smtClean="0">
                <a:solidFill>
                  <a:srgbClr val="FF0000"/>
                </a:solidFill>
              </a:rPr>
              <a:t>16: </a:t>
            </a:r>
            <a:r>
              <a:rPr lang="en-US" sz="3600" b="1" dirty="0" smtClean="0">
                <a:solidFill>
                  <a:srgbClr val="FF0000"/>
                </a:solidFill>
              </a:rPr>
              <a:t>Module 3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Ambiguous </a:t>
            </a:r>
            <a:r>
              <a:rPr lang="en-US" sz="2800" b="1" dirty="0" smtClean="0"/>
              <a:t>Grammars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Ambiguity of Grammar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338632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4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33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1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2339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4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5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47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25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4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39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" y="15189"/>
            <a:ext cx="12152150" cy="684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08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07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44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02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2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124"/>
            <a:ext cx="12240267" cy="686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0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89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5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2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1493600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70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47" y="0"/>
            <a:ext cx="12214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78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58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38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" y="0"/>
            <a:ext cx="12190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54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31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" y="11117"/>
            <a:ext cx="12188298" cy="684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81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3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3867415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27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52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46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5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31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37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45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36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Simplification of Grammar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144201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" y="0"/>
            <a:ext cx="12184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316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17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1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2486354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763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" y="0"/>
            <a:ext cx="12186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28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96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" y="0"/>
            <a:ext cx="12190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98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2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1839601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" y="-2160"/>
            <a:ext cx="12184170" cy="686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599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50" y="0"/>
            <a:ext cx="12204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26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3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30379929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35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4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864440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033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6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76"/>
            <a:ext cx="12192000" cy="68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911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138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872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249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154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894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7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002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297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466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7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37</Words>
  <Application>Microsoft Office PowerPoint</Application>
  <PresentationFormat>Widescreen</PresentationFormat>
  <Paragraphs>14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Calibri Light</vt:lpstr>
      <vt:lpstr>Office Theme</vt:lpstr>
      <vt:lpstr>PowerPoint Presentation</vt:lpstr>
      <vt:lpstr>Ambiguity of Grammar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Simplification of Grammar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Example 3</vt:lpstr>
      <vt:lpstr>PowerPoint Presentation</vt:lpstr>
      <vt:lpstr>PowerPoint Presentation</vt:lpstr>
      <vt:lpstr>Example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61</cp:revision>
  <dcterms:created xsi:type="dcterms:W3CDTF">2024-07-28T05:34:45Z</dcterms:created>
  <dcterms:modified xsi:type="dcterms:W3CDTF">2024-09-12T03:04:27Z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