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4" r:id="rId1"/>
  </p:sldMasterIdLst>
  <p:notesMasterIdLst>
    <p:notesMasterId r:id="rId32"/>
  </p:notesMasterIdLst>
  <p:sldIdLst>
    <p:sldId id="256" r:id="rId2"/>
    <p:sldId id="605" r:id="rId3"/>
    <p:sldId id="604" r:id="rId4"/>
    <p:sldId id="606" r:id="rId5"/>
    <p:sldId id="607" r:id="rId6"/>
    <p:sldId id="630" r:id="rId7"/>
    <p:sldId id="612" r:id="rId8"/>
    <p:sldId id="608" r:id="rId9"/>
    <p:sldId id="609" r:id="rId10"/>
    <p:sldId id="610" r:id="rId11"/>
    <p:sldId id="611" r:id="rId12"/>
    <p:sldId id="613" r:id="rId13"/>
    <p:sldId id="614" r:id="rId14"/>
    <p:sldId id="632" r:id="rId15"/>
    <p:sldId id="615" r:id="rId16"/>
    <p:sldId id="616" r:id="rId17"/>
    <p:sldId id="617" r:id="rId18"/>
    <p:sldId id="618" r:id="rId19"/>
    <p:sldId id="619" r:id="rId20"/>
    <p:sldId id="633" r:id="rId21"/>
    <p:sldId id="620" r:id="rId22"/>
    <p:sldId id="621" r:id="rId23"/>
    <p:sldId id="622" r:id="rId24"/>
    <p:sldId id="623" r:id="rId25"/>
    <p:sldId id="624" r:id="rId26"/>
    <p:sldId id="634" r:id="rId27"/>
    <p:sldId id="625" r:id="rId28"/>
    <p:sldId id="626" r:id="rId29"/>
    <p:sldId id="627" r:id="rId30"/>
    <p:sldId id="628" r:id="rId31"/>
  </p:sldIdLst>
  <p:sldSz cx="12192000" cy="6858000"/>
  <p:notesSz cx="12192000" cy="6858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alibri Light" panose="020F0302020204030204" pitchFamily="34" charset="0"/>
      <p:regular r:id="rId37"/>
      <p:italic r:id="rId3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961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756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793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661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4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818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226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80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563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284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21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2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50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/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/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Lecture </a:t>
            </a:r>
            <a:r>
              <a:rPr lang="en-US" sz="3600" b="1" dirty="0" smtClean="0">
                <a:solidFill>
                  <a:srgbClr val="FF0000"/>
                </a:solidFill>
              </a:rPr>
              <a:t>14: 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Pumping </a:t>
            </a:r>
            <a:r>
              <a:rPr lang="en-US" sz="2800" b="1" dirty="0" smtClean="0"/>
              <a:t>Lemma </a:t>
            </a:r>
            <a:endParaRPr lang="en-IN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20579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Prepared By: Sridhar Iyer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1963782"/>
            <a:ext cx="11478974" cy="203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600" b="1" dirty="0" smtClean="0">
                <a:solidFill>
                  <a:srgbClr val="002060"/>
                </a:solidFill>
              </a:rPr>
              <a:t>Pumping Lemma for Regular Languages</a:t>
            </a:r>
            <a:endParaRPr lang="en-US" sz="6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81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12161703" cy="665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62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5" y="112618"/>
            <a:ext cx="11943211" cy="655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1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94" y="908720"/>
            <a:ext cx="11948812" cy="458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73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471613"/>
            <a:ext cx="11478974" cy="1015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600" b="1" dirty="0" smtClean="0">
                <a:solidFill>
                  <a:srgbClr val="002060"/>
                </a:solidFill>
              </a:rPr>
              <a:t>Example 1</a:t>
            </a:r>
            <a:endParaRPr lang="en-US" sz="6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21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12" y="365125"/>
            <a:ext cx="11879375" cy="601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9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328" y="116632"/>
            <a:ext cx="10135344" cy="653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73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1810"/>
            <a:ext cx="12236004" cy="541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66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42" y="365125"/>
            <a:ext cx="11417316" cy="602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139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22" y="260648"/>
            <a:ext cx="10534155" cy="629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950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461" y="44624"/>
            <a:ext cx="9809078" cy="679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179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404664"/>
            <a:ext cx="11864123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58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471613"/>
            <a:ext cx="11478974" cy="1015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600" b="1" dirty="0" smtClean="0">
                <a:solidFill>
                  <a:srgbClr val="002060"/>
                </a:solidFill>
              </a:rPr>
              <a:t>Example 2</a:t>
            </a:r>
            <a:endParaRPr lang="en-US" sz="6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83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40" y="365125"/>
            <a:ext cx="11923920" cy="598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69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116632"/>
            <a:ext cx="11377264" cy="659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16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76" y="116632"/>
            <a:ext cx="11234464" cy="660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96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260648"/>
            <a:ext cx="11903780" cy="638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880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05" y="476672"/>
            <a:ext cx="11918790" cy="570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68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471613"/>
            <a:ext cx="11478974" cy="1015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600" b="1" dirty="0" smtClean="0">
                <a:solidFill>
                  <a:srgbClr val="002060"/>
                </a:solidFill>
              </a:rPr>
              <a:t>Example 3</a:t>
            </a:r>
            <a:endParaRPr lang="en-US" sz="6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98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878" y="116632"/>
            <a:ext cx="10066243" cy="658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92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8" y="188640"/>
            <a:ext cx="8510990" cy="653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33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10" y="488331"/>
            <a:ext cx="11933180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7213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88640"/>
            <a:ext cx="11953328" cy="638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087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39" y="365125"/>
            <a:ext cx="11992522" cy="621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4627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471613"/>
            <a:ext cx="11478974" cy="1015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600" b="1" dirty="0" smtClean="0">
                <a:solidFill>
                  <a:srgbClr val="002060"/>
                </a:solidFill>
              </a:rPr>
              <a:t>Example 4</a:t>
            </a:r>
            <a:endParaRPr lang="en-US" sz="6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52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80" y="116632"/>
            <a:ext cx="11161240" cy="656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063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16632"/>
            <a:ext cx="11881320" cy="663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126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8" y="116632"/>
            <a:ext cx="11994764" cy="667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2407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88640"/>
            <a:ext cx="11932784" cy="645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00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</TotalTime>
  <Words>28</Words>
  <Application>Microsoft Office PowerPoint</Application>
  <PresentationFormat>Widescreen</PresentationFormat>
  <Paragraphs>10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Pumping Lemma for Regular Languages</vt:lpstr>
      <vt:lpstr>PowerPoint Presentation</vt:lpstr>
      <vt:lpstr>PowerPoint Presentation</vt:lpstr>
      <vt:lpstr>PowerPoint Presentation</vt:lpstr>
      <vt:lpstr>Example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4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56</cp:revision>
  <dcterms:created xsi:type="dcterms:W3CDTF">2024-07-28T05:34:45Z</dcterms:created>
  <dcterms:modified xsi:type="dcterms:W3CDTF">2024-09-05T03:24:01Z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