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34"/>
  </p:notesMasterIdLst>
  <p:sldIdLst>
    <p:sldId id="256" r:id="rId2"/>
    <p:sldId id="299" r:id="rId3"/>
    <p:sldId id="301" r:id="rId4"/>
    <p:sldId id="302" r:id="rId5"/>
    <p:sldId id="303" r:id="rId6"/>
    <p:sldId id="321" r:id="rId7"/>
    <p:sldId id="333" r:id="rId8"/>
    <p:sldId id="304" r:id="rId9"/>
    <p:sldId id="313" r:id="rId10"/>
    <p:sldId id="314" r:id="rId11"/>
    <p:sldId id="315" r:id="rId12"/>
    <p:sldId id="316" r:id="rId13"/>
    <p:sldId id="317" r:id="rId14"/>
    <p:sldId id="305" r:id="rId15"/>
    <p:sldId id="306" r:id="rId16"/>
    <p:sldId id="307" r:id="rId17"/>
    <p:sldId id="334" r:id="rId18"/>
    <p:sldId id="308" r:id="rId19"/>
    <p:sldId id="318" r:id="rId20"/>
    <p:sldId id="319" r:id="rId21"/>
    <p:sldId id="320" r:id="rId22"/>
    <p:sldId id="322" r:id="rId23"/>
    <p:sldId id="331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2" r:id="rId32"/>
    <p:sldId id="330" r:id="rId33"/>
  </p:sldIdLst>
  <p:sldSz cx="12192000" cy="6858000"/>
  <p:notesSz cx="12192000" cy="6858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>
                <a:solidFill>
                  <a:schemeClr val="bg1"/>
                </a:solidFill>
              </a:rPr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>
                <a:solidFill>
                  <a:schemeClr val="bg1"/>
                </a:solidFill>
              </a:rPr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Lecture 3: Basic Problems on FSM / FA</a:t>
            </a:r>
            <a:endParaRPr lang="en-IN" sz="36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587727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Prepared By: Sridhar Iyer</a:t>
            </a:r>
            <a:endParaRPr lang="en-IN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Classification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958" y="1628800"/>
            <a:ext cx="9240632" cy="415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Classification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268760"/>
            <a:ext cx="9792291" cy="455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1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Classification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940" y="1218891"/>
            <a:ext cx="9450119" cy="44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1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Classification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793" y="1196752"/>
            <a:ext cx="9392961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3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2693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1 – </a:t>
            </a:r>
            <a:r>
              <a:rPr lang="en-US" sz="4000" b="1" dirty="0" smtClean="0">
                <a:solidFill>
                  <a:schemeClr val="bg1"/>
                </a:solidFill>
              </a:rPr>
              <a:t>DIVISIBILITY TYPE PROBLEMS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 1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36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68" y="1268760"/>
            <a:ext cx="10486224" cy="472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9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298" y="1147228"/>
            <a:ext cx="10189951" cy="485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93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759" y="1268760"/>
            <a:ext cx="9973029" cy="461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5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982" y="1268760"/>
            <a:ext cx="1005458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2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90" y="1268760"/>
            <a:ext cx="10601567" cy="484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3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88" y="1268760"/>
            <a:ext cx="10316371" cy="467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143889"/>
            <a:ext cx="10102752" cy="485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08" y="1124744"/>
            <a:ext cx="10213132" cy="49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6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>
                <a:solidFill>
                  <a:srgbClr val="FFFF00"/>
                </a:solidFill>
              </a:rPr>
              <a:t>Problems on FSM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15" y="1152237"/>
            <a:ext cx="10048317" cy="489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08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 2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714" y="1196752"/>
            <a:ext cx="9631119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4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372" y="1131422"/>
            <a:ext cx="9697803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861" y="1014075"/>
            <a:ext cx="9688277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8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024" y="1196752"/>
            <a:ext cx="9883920" cy="46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4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2693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PROBLEMS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TYPE 2 – </a:t>
            </a:r>
            <a:r>
              <a:rPr lang="en-US" sz="4000" b="1" dirty="0" smtClean="0">
                <a:solidFill>
                  <a:schemeClr val="bg1"/>
                </a:solidFill>
              </a:rPr>
              <a:t>STRINGS </a:t>
            </a:r>
            <a:r>
              <a:rPr lang="en-US" sz="4000" b="1" dirty="0" smtClean="0">
                <a:solidFill>
                  <a:srgbClr val="FFFF00"/>
                </a:solidFill>
              </a:rPr>
              <a:t>ENDING WITH </a:t>
            </a:r>
            <a:r>
              <a:rPr lang="en-US" sz="4000" b="1" dirty="0" smtClean="0">
                <a:solidFill>
                  <a:schemeClr val="bg1"/>
                </a:solidFill>
              </a:rPr>
              <a:t>TYPE PROBLEMS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0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 1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573" y="1413765"/>
            <a:ext cx="10187402" cy="44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3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67" y="966444"/>
            <a:ext cx="9250066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4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019" y="1009312"/>
            <a:ext cx="9211961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7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09" y="1085523"/>
            <a:ext cx="9183382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8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820" y="1109165"/>
            <a:ext cx="9192908" cy="47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36" y="980728"/>
            <a:ext cx="1068009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3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940" y="923575"/>
            <a:ext cx="9450119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649471"/>
            <a:ext cx="11478974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PROBLEM 2</a:t>
            </a:r>
            <a:endParaRPr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7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376" y="1124744"/>
            <a:ext cx="10945216" cy="553998"/>
          </a:xfrm>
        </p:spPr>
        <p:txBody>
          <a:bodyPr/>
          <a:lstStyle/>
          <a:p>
            <a:pPr lvl="1"/>
            <a:r>
              <a:rPr lang="en-IN" dirty="0" smtClean="0"/>
              <a:t/>
            </a:r>
            <a:br>
              <a:rPr lang="en-IN" dirty="0" smtClean="0"/>
            </a:b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787" y="260648"/>
            <a:ext cx="1147897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chemeClr val="bg1"/>
                </a:solidFill>
              </a:rPr>
              <a:t>Finite State Machines </a:t>
            </a:r>
            <a:r>
              <a:rPr lang="en-US" sz="4000" b="1" dirty="0">
                <a:solidFill>
                  <a:schemeClr val="bg1"/>
                </a:solidFill>
              </a:rPr>
              <a:t>– </a:t>
            </a:r>
            <a:r>
              <a:rPr lang="en-US" sz="4000" b="1" dirty="0" smtClean="0">
                <a:solidFill>
                  <a:srgbClr val="FFFF00"/>
                </a:solidFill>
              </a:rPr>
              <a:t>Practice Problems</a:t>
            </a:r>
            <a:endParaRPr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0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198</Words>
  <Application>Microsoft Office PowerPoint</Application>
  <PresentationFormat>Widescreen</PresentationFormat>
  <Paragraphs>66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Calibri</vt:lpstr>
      <vt:lpstr>2_Theme Office</vt:lpstr>
      <vt:lpstr>PowerPoint Presentation</vt:lpstr>
      <vt:lpstr>Finite State Machines – Classification</vt:lpstr>
      <vt:lpstr>Finite State Machines – Classification</vt:lpstr>
      <vt:lpstr>Finite State Machines – Classification</vt:lpstr>
      <vt:lpstr>Finite State Machines – Classification</vt:lpstr>
      <vt:lpstr>Finite State Machines –   PROBLEMS  TYPE 1 – DIVISIBILITY TYPE PROBLEMS</vt:lpstr>
      <vt:lpstr>Finite State Machines –   PROBLEM 1</vt:lpstr>
      <vt:lpstr>Finite State Machines – Problems on FSM</vt:lpstr>
      <vt:lpstr>Finite State Machines – Problems on FSM</vt:lpstr>
      <vt:lpstr>Finite State Machines – Problems on FSM</vt:lpstr>
      <vt:lpstr>Finite State Machines – Problems on FSM</vt:lpstr>
      <vt:lpstr>Finite State Machines – Problems on FSM</vt:lpstr>
      <vt:lpstr>Finite State Machines – Problems on FSM</vt:lpstr>
      <vt:lpstr>Finite State Machines – Problems on FSM</vt:lpstr>
      <vt:lpstr>Finite State Machines – Problems on FSM</vt:lpstr>
      <vt:lpstr>Finite State Machines – Problems on FSM</vt:lpstr>
      <vt:lpstr>Finite State Machines –   PROBLEM 2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PROBLEMS  TYPE 2 – STRINGS ENDING WITH TYPE PROBLEMS</vt:lpstr>
      <vt:lpstr>Finite State Machines –   PROBLEM 1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Practice Problems</vt:lpstr>
      <vt:lpstr>Finite State Machines –   PROBLEM 2</vt:lpstr>
      <vt:lpstr>Finite State Machines – Practice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19</cp:revision>
  <dcterms:created xsi:type="dcterms:W3CDTF">2024-07-28T05:34:45Z</dcterms:created>
  <dcterms:modified xsi:type="dcterms:W3CDTF">2024-08-03T07:36:46Z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