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77"/>
  </p:notesMasterIdLst>
  <p:sldIdLst>
    <p:sldId id="256" r:id="rId2"/>
    <p:sldId id="501" r:id="rId3"/>
    <p:sldId id="514" r:id="rId4"/>
    <p:sldId id="542" r:id="rId5"/>
    <p:sldId id="516" r:id="rId6"/>
    <p:sldId id="515" r:id="rId7"/>
    <p:sldId id="517" r:id="rId8"/>
    <p:sldId id="518" r:id="rId9"/>
    <p:sldId id="560" r:id="rId10"/>
    <p:sldId id="561" r:id="rId11"/>
    <p:sldId id="562" r:id="rId12"/>
    <p:sldId id="563" r:id="rId13"/>
    <p:sldId id="564" r:id="rId14"/>
    <p:sldId id="565" r:id="rId15"/>
    <p:sldId id="566" r:id="rId16"/>
    <p:sldId id="567" r:id="rId17"/>
    <p:sldId id="568" r:id="rId18"/>
    <p:sldId id="569" r:id="rId19"/>
    <p:sldId id="570" r:id="rId20"/>
    <p:sldId id="571" r:id="rId21"/>
    <p:sldId id="572" r:id="rId22"/>
    <p:sldId id="573" r:id="rId23"/>
    <p:sldId id="574" r:id="rId24"/>
    <p:sldId id="519" r:id="rId25"/>
    <p:sldId id="521" r:id="rId26"/>
    <p:sldId id="522" r:id="rId27"/>
    <p:sldId id="523" r:id="rId28"/>
    <p:sldId id="543" r:id="rId29"/>
    <p:sldId id="544" r:id="rId30"/>
    <p:sldId id="545" r:id="rId31"/>
    <p:sldId id="541" r:id="rId32"/>
    <p:sldId id="546" r:id="rId33"/>
    <p:sldId id="547" r:id="rId34"/>
    <p:sldId id="548" r:id="rId35"/>
    <p:sldId id="549" r:id="rId36"/>
    <p:sldId id="550" r:id="rId37"/>
    <p:sldId id="558" r:id="rId38"/>
    <p:sldId id="551" r:id="rId39"/>
    <p:sldId id="552" r:id="rId40"/>
    <p:sldId id="553" r:id="rId41"/>
    <p:sldId id="559" r:id="rId42"/>
    <p:sldId id="554" r:id="rId43"/>
    <p:sldId id="555" r:id="rId44"/>
    <p:sldId id="557" r:id="rId45"/>
    <p:sldId id="525" r:id="rId46"/>
    <p:sldId id="526" r:id="rId47"/>
    <p:sldId id="575" r:id="rId48"/>
    <p:sldId id="576" r:id="rId49"/>
    <p:sldId id="577" r:id="rId50"/>
    <p:sldId id="578" r:id="rId51"/>
    <p:sldId id="579" r:id="rId52"/>
    <p:sldId id="580" r:id="rId53"/>
    <p:sldId id="581" r:id="rId54"/>
    <p:sldId id="582" r:id="rId55"/>
    <p:sldId id="583" r:id="rId56"/>
    <p:sldId id="584" r:id="rId57"/>
    <p:sldId id="585" r:id="rId58"/>
    <p:sldId id="586" r:id="rId59"/>
    <p:sldId id="587" r:id="rId60"/>
    <p:sldId id="588" r:id="rId61"/>
    <p:sldId id="589" r:id="rId62"/>
    <p:sldId id="590" r:id="rId63"/>
    <p:sldId id="591" r:id="rId64"/>
    <p:sldId id="592" r:id="rId65"/>
    <p:sldId id="593" r:id="rId66"/>
    <p:sldId id="594" r:id="rId67"/>
    <p:sldId id="595" r:id="rId68"/>
    <p:sldId id="596" r:id="rId69"/>
    <p:sldId id="597" r:id="rId70"/>
    <p:sldId id="598" r:id="rId71"/>
    <p:sldId id="599" r:id="rId72"/>
    <p:sldId id="600" r:id="rId73"/>
    <p:sldId id="601" r:id="rId74"/>
    <p:sldId id="602" r:id="rId75"/>
    <p:sldId id="603" r:id="rId76"/>
  </p:sldIdLst>
  <p:sldSz cx="12192000" cy="6858000"/>
  <p:notesSz cx="12192000" cy="6858000"/>
  <p:embeddedFontLst>
    <p:embeddedFont>
      <p:font typeface="Calibri" panose="020F0502020204030204" pitchFamily="34" charset="0"/>
      <p:regular r:id="rId78"/>
      <p:bold r:id="rId79"/>
      <p:italic r:id="rId80"/>
      <p:boldItalic r:id="rId81"/>
    </p:embeddedFont>
    <p:embeddedFont>
      <p:font typeface="Calibri Light" panose="020F0302020204030204" pitchFamily="34" charset="0"/>
      <p:regular r:id="rId82"/>
      <p:italic r:id="rId8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4.6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415 687 0,'0'-65'16,"0"97"31,0 33-47,0-32 15,0-1-15,0 32 16,0-32-16,0 1 16,49-33-1,0 0-15,0 0 16,-49-65 15,0 1-31,0 32 16,0-1-16,-25-32 15,1 65 17,24-32-32,-25 32 15</inkml:trace>
  <inkml:trace contextRef="#ctx0" brushRef="#br0" timeOffset="-416.7963">464 41 0,'0'-32'62,"-49"32"-46,-24 0-1,24 0-15,0 32 16,0 33-16,-24-32 16,24 30-16,25 2 15,24 0 1,0-1 0,48-64-16,1 97 15,-24-97-15,-1 33 16,25-33-16,-25 65 0,25 31 31,-49-64-15,0 1-16,0 30 15,0-30-15,0-1 0,-24 33 16,-1-32-16,-23-33 16,-1 63-16,0-63 15,0 0-15,-24 0 16,73-31 15,0-34-15,49 65-1,-25-97-15</inkml:trace>
  <inkml:trace contextRef="#ctx0" brushRef="#br0" timeOffset="316.4788">1026 235 0,'0'32'63,"0"1"-63,0 32 0,0-2 16,0 2-16,0 33 0,0-2 15,0-31-15,0 31 16,0-64-16,0 1 15</inkml:trace>
  <inkml:trace contextRef="#ctx0" brushRef="#br0" timeOffset="570.1215">1172 687 0,'-24'0'0,"-1"0"16</inkml:trace>
  <inkml:trace contextRef="#ctx0" brushRef="#br0" timeOffset="469.9345">1172 591 0</inkml:trace>
  <inkml:trace contextRef="#ctx0" brushRef="#br0" timeOffset="2491.7225">3004 784 0,'-25'0'16,"50"0"31,-1 0-31,50-65-16,-26 65 0,1 0 15,0 0 1,0 0-16,-25 0 0,25 0 15,-73 0 32</inkml:trace>
  <inkml:trace contextRef="#ctx0" brushRef="#br0" timeOffset="2206.4856">3272 365 0,'0'-65'16,"-24"65"-16,24-65 15,0 32 1,0 131 47,0-2-63,0 1 0,0 32 15,0 1-15,0-34 16,0-31-16,0 0 0,0-2 15,-49-126 17,49 30-17</inkml:trace>
  <inkml:trace contextRef="#ctx0" brushRef="#br0" timeOffset="1789.7069">2784 267 0,'0'-32'16,"-24"32"-1,-25 0 1,0 0-16,24 0 0,1 0 31,-25 0-31,25 32 16,24 33 15,0 31-31,73-31 16,-24-32-16,-25 32 15,25-34-15,-24 34 16,-25-33-16,0 33 15,-49-34 1,24-31 0,-24 65-16,1-65 15,-1 0-15,24 0 16,25-65 15,0 34-15,25 31-16,24-32 15</inkml:trace>
  <inkml:trace contextRef="#ctx0" brushRef="#br0" timeOffset="2861.6185">3419 687 0,'49'0'15,"-25"0"1,1 0 0,-1 0-16,49 0 15,-48 0 1,-25-33-1,-25 33 1,-48-63 0,24 63-1,25 31 1,-25 1 15,49 33-15,0 0-16,0-1 15,24 1 1,1-65 0,24 0-16,-25 32 15,1-32-15,-1 0 16,25 0-16,0 0 16</inkml:trace>
  <inkml:trace contextRef="#ctx0" brushRef="#br0" timeOffset="3093.4423">3834 654 0,'-24'0'0,"48"65"47,-24 0-47,0 31 15,0 2-15,0-2 16,0 34-16,0-2 15,0-30 1,-24-35-16,24-30 16,0 32-1,0-98 1</inkml:trace>
  <inkml:trace contextRef="#ctx0" brushRef="#br0" timeOffset="3394.2955">3810 978 0,'0'-65'0,"0"0"16,0 32-1,24 33 1,25 0-16,0 0 31,0 0-15,-49 65-1,0 0 1,0 0 0,-25-65-1,-24 0 1,1 0-16,23 0 31,25-32-15</inkml:trace>
  <inkml:trace contextRef="#ctx0" brushRef="#br0" timeOffset="3779.3697">4860 461 0,'0'-33'31,"0"66"0,0-1-15,0 33-16,0-1 16,0 1-16,0 0 15,0-33-15,0 32 0,0 1 16</inkml:trace>
  <inkml:trace contextRef="#ctx0" brushRef="#br0" timeOffset="3942.2497">5129 526 0,'24'-33'16</inkml:trace>
  <inkml:trace contextRef="#ctx0" brushRef="#br0" timeOffset="4048.5619">5153 654 0</inkml:trace>
  <inkml:trace contextRef="#ctx0" brushRef="#br0" timeOffset="5699.2691">5837 235 0,'-25'-33'16,"25"1"15,25 32-15,73 0-16,24 0 15,73 0-15,49 0 16,-24 0-16,0 0 16,-25 0-16,-48 0 0,-74 0 15,-48 0 16,-74 0-15,0 0 0,24 0-16,1 0 0,-25 0 15,-24 0-15</inkml:trace>
  <inkml:trace contextRef="#ctx0" brushRef="#br0" timeOffset="5953.2377">6618 235 0,'0'-33'31,"0"98"-15,0 0-1,0 31-15,0 2 0,0-2 16,-73 1-16,73-1 15,0-31-15,-24 33 16,24-66 15</inkml:trace>
  <inkml:trace contextRef="#ctx0" brushRef="#br0" timeOffset="6416.5486">6716 461 0,'0'-65'0,"0"97"31,0 1-15,25-1-16,-25 33 15,0 31-15,0-31 16,0 0-1,0-1-15,0 1 16,0-33-16,0 33 16,0-97 15,0-33-15,0 32-16,0 1 15,24-32-15,0 32 31,25 32-15,-24 0 0,-25 63-1,49 35 1,-49-66-16,0 33 16,0-34 15</inkml:trace>
  <inkml:trace contextRef="#ctx0" brushRef="#br0" timeOffset="6849.1539">7034 848 0,'48'0'46,"1"0"-46,-24 0 16,-1 0-16,25-33 16,-49 2-1,-49 31 1,25-65 0,-1 65-1,-24 0 16,1 65 1,48-1-17,0 1-15,24 0 32,49-33-32,-24-32 15,0 0 1</inkml:trace>
  <inkml:trace contextRef="#ctx0" brushRef="#br0" timeOffset="7218.627">7424 815 0,'0'65'63,"0"0"-63,49 0 15,-24-34 1,48-31 0,-49 0-16,25 0 15,-49-31 1,0-34 0,0 0-1,-24 65-15,24-32 16,-49 32-1,0 0 1,25 0 0,-25 0-1</inkml:trace>
  <inkml:trace contextRef="#ctx0" brushRef="#br0" timeOffset="7973.6489">8230 815 0,'0'33'47,"0"64"-32,0-32 1,49-65 0,-24 0-1,23 0-15,-48-32 16,0-33-16,25 32 15,-25 1 1,0 64 15,0 33-31,0 31 16,0 2 0,-49 63-1,49 32-15,0 33 0,-49 0 16,49-96-16,-49-34 15,1-63 1,23-33-16,-24 0 16,25-65-16,-25 32 15,0-30-15,-24 30 0,0-32 16,24 0-16</inkml:trace>
  <inkml:trace contextRef="#ctx0" brushRef="#br0" timeOffset="7572.4671">7888 848 0,'25'0'47,"-1"0"-31,-24 65-16,0 0 15,0-33 1,0-64 31,0-33-31,25 32-1,-1-32 1,1 2-1,23 63 1</inkml:trace>
  <inkml:trace contextRef="#ctx0" brushRef="#br0" timeOffset="9554.2668">9452 913 0,'0'-33'32,"0"98"30,0-32-46,24-33-1,25 0 1,-25 0 0,-24-65-1,0 32-15,0-32 16,0 34 0,-24 31-1,24 96 1,0-63-1,24-33 1,25 0-16,24 0 16,-24-33-16,24 1 15,-48-32-15,-25-1 16,49-32 0,-49-32-16,0 32 15,0 33-15,-25 97 47,25 95-47,-49 66 16,49 32-16,-73 65 15,73 63-15,-73-32 0,73-63 16,0-129-16,0-34 16,0-64-16,-25-32 31,25-32-16,-48-32-15,48-1 0</inkml:trace>
  <inkml:trace contextRef="#ctx0" brushRef="#br0" timeOffset="12900.8194">11063 913 0,'49'0'32,"-49"-33"-32,74 33 15,-26-65 1,-48 2 0,0 30-1,-24 1 16,-25 32-15,25 0 0,-1 0-1,25 32 1,0 64 0,0-31-16,0-32 15,0-1-15,0 33 16,0-34-1,74-31-15,-50 0 16,25 0-16,-25 0 16,1 0-16,24 0 15</inkml:trace>
  <inkml:trace contextRef="#ctx0" brushRef="#br0" timeOffset="12430.6498">10502 526 0,'-25'0'0,"25"-65"15,25 65 17,-25 65-32,49 0 15,-49-2-15,73 2 16,-73-32-16,24-1 16,-24 32-16,0-32 0,25-32 15,-25 33 1,49-33-16,-49-33 31,24 1-31,-24-32 16,0 32-16,0-33 15,49 0-15,-49 34 16,0-2 0,24-32-1,-24 98 32,0-1-31,0 1-16,0 30 15,25 35-15,-25-35 16,0 2-16,0 96 16,0-128-16,0 32 15,0-33 1,48-32-1,-48-32 1</inkml:trace>
  <inkml:trace contextRef="#ctx0" brushRef="#br0" timeOffset="11913.5995">10502 526 0,'0'-33'16,"0"1"15,24 32-16,-24 65 32,0 0-47,0 31 16,0 1-16,0-33 0,-24 1 16,24 0-16,0-2 15,0-30 1,0-66-1</inkml:trace>
  <inkml:trace contextRef="#ctx0" brushRef="#br0" timeOffset="13988.3916">11576 913 0,'0'-65'0,"0"32"15,0 2 1,-24 31 15,-25 0-15,49 31-16,-49 34 15,49 0 1,0-32 0,25-33-1,-1 0 1,25-33-1,0-32 1,-49 0 0,0 130 62,0-32-78,49 64 15,-1-97 1,-23 0-16,24 0 16,-25 0-16,1 0 15,-25-32-15,48-1 16,-48 1-16,0-33 31,0 1-31,0-1 0,0 0 16,0 2-16,0-2 15,0 0-15,0 0 16,0 97 31,0 33-31,0 0-16,0-1 15,0 1-15,0 0 0,0 31 16,0 1-16,0-32 15,25-1-15,-1-32 16,1-32-16,24 65 16,-1-65-16,1 0 0,-24 0 15,-25-65-15,48 33 16,-48-1-16,0-30 16,0-2-1,0 97 48,0 1-63,0-1 15,49 32 1,0 1 0,0-65-16,24 0 0,-48 0 15,-1-33-15,25 1 16,-49-1-16,0-30 0,0-35 15,0 66-15,0 97 47,0 32-31,0-1-16,0 34 16,0-1-1,-24 64-15,24-32 16,0-63-16,0-2 15,0-64-15,-49-32 16,0 0 0,24 0-16,-23 0 15,-1-32-15,-25 32 16,26-96-16,-1 96 0,0-65 16</inkml:trace>
  <inkml:trace contextRef="#ctx0" brushRef="#br0" timeOffset="15391.9934">14092 428 0,'0'-63'32,"24"63"-17,-24 31-15,0 1 16,0 33-16,0 0 0,-24 31 15,-25 34-15,25-34 16,-25 65-16,0-63 16,49-33-16,-24-2 15,24 2-15,0-32 16,0-66 31</inkml:trace>
  <inkml:trace contextRef="#ctx0" brushRef="#br0" timeOffset="15708.4717">14165 1041 0,'0'-31'16,"-24"31"30,-25 0-30,49 64-16,-49-64 16,49 97-1,0-32 1,0-34 0,24 2-1,25-33-15,25 0 0,-26 0 16,1 0-1,-24 0-15,-50 0 47</inkml:trace>
  <inkml:trace contextRef="#ctx0" brushRef="#br0" timeOffset="15091.0529">13237 848 0,'0'65'47,"0"-33"-31,0 1-16,0-1 16,0 32-16,0 1 15,0-98 32,0-32-47,0 34 0,49-1 16,-49-33-16,24 0 15,-24 32 17,49 33-17,-24 65 1,-25 0-1,48 0 1,-48-34 0,0-62 46,25-34-46,-25 33 15,24 32-31,25 0 31,0 0-15,0 0-16,0 0 16,-49 65-1,24-2-15,-24 2 16,0-32-1,0 32 1,0-2 0,0-94 15</inkml:trace>
  <inkml:trace contextRef="#ctx0" brushRef="#br0" timeOffset="17898.7736">2931 3301 0,'24'0'31,"0"0"-15,25 0-1,-24 0-15,-1 0 16,25 0-16,-25 0 16,1 0-16</inkml:trace>
  <inkml:trace contextRef="#ctx0" brushRef="#br0" timeOffset="17629.1645">3004 2914 0,'0'-65'16,"0"98"62,0 64-78,0-33 15,0 1-15,24 31 16,-24-31-16,0-1 0,0 0 16,0 34-16,0-66 15,0 0-15,0-129 47</inkml:trace>
  <inkml:trace contextRef="#ctx0" brushRef="#br0" timeOffset="18315.6154">3248 3301 0,'24'0'31,"25"0"-16,-24 0-15,24 0 16,-25 0-16,0 0 0,25-65 31,-98 33-15,25 32 0,0 0-16,-1 0 15,-24 0 1,25 0-1,-1 65 17,25-1-17,0 0 1,25-64 0,48 33-1,-48-33-15,-1 0 16,49 0-16,-24 0 15,0 0-15,-25 0 0,25-64 16</inkml:trace>
  <inkml:trace contextRef="#ctx0" brushRef="#br0" timeOffset="18547.4214">3712 3204 0,'0'-33'16,"0"66"31,0 32-32,0 32-15,25-1 16,-25 1 0,0 0-16,0 0 15,48-32-15,-48-1 16,0-32-1,0-64 1</inkml:trace>
  <inkml:trace contextRef="#ctx0" brushRef="#br0" timeOffset="18863.9148">3712 3301 0,'0'-65'0,"0"33"15,25 32 1,-1-33 0,25 33-16,-25 0 15,1 0-15,23 0 16,-48 65 0,0 0-1,-24 0 1,-25-34-1,25-31-15,-25 0 0,0 0 16</inkml:trace>
  <inkml:trace contextRef="#ctx0" brushRef="#br0" timeOffset="17297.0504">2882 3043 0,'0'-64'32,"-49"64"-17,0-34 1,25 34 0,-1 0-16,-24 0 15,0 0-15,49 65 16,0-32-1,25-1 1,24 33 0,0-34-1,-1 34 1,1-32 0,-49-1-1,25-32-15,-25 96 16,0-63-1,0-1 1,-49-32-16,-24 0 16,-1 0-1,50 0-15,-1 0 16,-23 0 0,48-32-16,0-32 46,24 64-30</inkml:trace>
  <inkml:trace contextRef="#ctx0" brushRef="#br0" timeOffset="20437.6665">2662 3721 0,'24'0'47,"25"0"-47,24 0 0,1 0 15,-1 0-15,0 0 0,1 64 16,-1-64-16,-49 0 16,1 0-16,23 0 15,1 0 79</inkml:trace>
  <inkml:trace contextRef="#ctx0" brushRef="#br0" timeOffset="20807.8388">3981 3785 0,'49'0'15,"-25"0"1,25 0-16,24 0 16,25 0-16,48 0 0,-24 0 15,25 0-15,-49 0 16,-25 0-16,-24 0 16,-25 0-16,25 0 15,-73 0 32</inkml:trace>
  <inkml:trace contextRef="#ctx0" brushRef="#br0" timeOffset="19518.6961">4762 3140 0,'0'-32'31,"49"32"0,0 0-15,-25 0-1,-24 63 1,0-30-16,0-1 16,-24 33-16,-74 0 15,49-1 1,1-64 0,23 0-1,98 0 48,-48 0-48,-1 0-15,1 0 0,24 0 16,-25 0-16,0 0 16,25 0-16,-24 0 15</inkml:trace>
  <inkml:trace contextRef="#ctx0" brushRef="#br0" timeOffset="19688.1589">5129 3204 0,'24'-64'46</inkml:trace>
  <inkml:trace contextRef="#ctx0" brushRef="#br0" timeOffset="19804.4625">5153 3430 0</inkml:trace>
  <inkml:trace contextRef="#ctx0" brushRef="#br0" timeOffset="22844.578">6985 3462 0,'0'-32'16,"-25"-32"15,1 64-31,-49 0 15,24 0 1,24 64 0,25-32-1,0 1-15,25-33 32,-1 0-17,1 0-15,-1 0 16,-24-33 31,49 33-32,-49 97 17,0-64-17,0-2-15,0 67 16,0-66-16,0 33 15,0-34-15,0 34 0,0 0 16,0-33 0,0 1-16,-24-33 15,-1 0-15,-24 0 16,0-65 0,49 33-1,-48-1-15,48-32 16,0 1-1,48 32 1,-23 32 0,24-65-16,-25 65 15,25 0-15,-25-32 16,1 32-16</inkml:trace>
  <inkml:trace contextRef="#ctx0" brushRef="#br0" timeOffset="23076.3979">7131 3462 0,'0'-32'15,"49"32"32,-49 32-47,0 65 31,0-33-31,0 1 16,0-32 0</inkml:trace>
  <inkml:trace contextRef="#ctx0" brushRef="#br0" timeOffset="23261.3469">7229 3236 0,'49'0'62</inkml:trace>
  <inkml:trace contextRef="#ctx0" brushRef="#br0" timeOffset="21857.3456">6106 2945 0,'0'-31'15,"0"62"48,0 34-47,0 33-16,-49-2 0,49 1 15,0-1-15,-25-31 16,25 0-16,0-33 15,0 32 1,49-64 15,-24 0-15,23 0-16,1 0 16,0 0-16,0 0 15,-25 0 1,-48-31 62</inkml:trace>
  <inkml:trace contextRef="#ctx0" brushRef="#br0" timeOffset="22227.2341">6423 3397 0,'0'65'63,"0"-32"-48,0-1-15,0 0 16,0 65 0,24-97-1,1 0 1,24-33-16,-49-31 16,0 0-1,0-1 1,0 1-1,-25 64 1,-24 0 0,49 31-1,0 2 1</inkml:trace>
  <inkml:trace contextRef="#ctx0" brushRef="#br0" timeOffset="23593.4695">7669 3430 0,'-49'0'31,"24"0"-31,1 0 15,-25 0 1,49 97 0,-73-65-16,73 1 15,0 63 1,0-63 0,24-33-1,25 0-15,-24 0 16,-1 0-16,25 0 15,-25 0-15,1 0 0,-1 0 16,-48-33 31</inkml:trace>
  <inkml:trace contextRef="#ctx0" brushRef="#br0" timeOffset="27156.2548">6521 5561 0,'0'-33'32,"49"33"-17,-1 0-15,1 0 16,0 0-16,-24 0 15,-1 0-15,25 0 16,-25 0 0,-73 0 62,25 0-63</inkml:trace>
  <inkml:trace contextRef="#ctx0" brushRef="#br0" timeOffset="27456.9273">6570 5722 0,'24'0'31,"0"0"-15,25 0-16,25 0 15,-1 0-15,0 0 16,0 0-16,-24 0 16,-24 0-16</inkml:trace>
  <inkml:trace contextRef="#ctx0" brushRef="#br0" timeOffset="26307.2271">5861 5140 0,'0'-64'0,"0"32"16,0 97 31,-24 31-47,24 1 16,-25 64-16,25-32 15,-48-32-15,48-32 16,0-32-16</inkml:trace>
  <inkml:trace contextRef="#ctx0" brushRef="#br0" timeOffset="26855.3697">5812 5302 0,'0'-65'16,"0"33"0,25 32-16,24 0 15,0 32 1,-49 33 0,0 32-16,0-33 15,24-31-15,-24-1 0,0 32 16,0-31-1,49-33-15,-25 0 32,-24-33-17,0-31-15,25 32 0,-25-33 32,49 0-32,-49 1 15,24-33-15,-24 65 16,0-1-16,24 33 15,-24-64-15,49 64 16,-49 33 15,0 31-31,0 0 16,0 34-16,25-2 16,-25 1-16,0 97 15,0-129 1,0-2-16,0-30 15,0-1 1,49-32 31,-49-97-31,0 33-16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5.5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73 0 0,'-73'49'0,"122"-49"47,24 0-47,73 0 16,50 0-16,24 0 0,48-24 0,-24 24 15,-48 0 1,-50 0-16,1 0 0,-74 0 15,-24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9.1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2393 935 0,'49'0'0,"0"0"15,24 0-15,49 0 16,49 49-16,49-49 15,0 0-15,24 0 16,-24 0-16,-98 0 16,-49 0-1,-48 0-15,-50 0 47,-24 0-31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7:57.18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317 52 0,'0'-49'31,"-24"49"-15,-25 0 0,24 0-16,-24 0 15,25 0-15,0 0 0,-25 25 16,24-1-16,25 25 16,-48-24-16,48 23 15,0 1 1,0 0-1,73-49-15,-49 25 16,25-25-16,-25 0 0,1 24 16,24-24-16,-25 49 15,25-25 1,-49 25 0,0 24-1,-49-48-15,25-25 16,-25 49-1,0-49 1,0 0 0,25 0-1,24-25 1,0-24 15,24 49-31</inkml:trace>
  <inkml:trace contextRef="#ctx0" brushRef="#br0" timeOffset="648.4376">464 419 0,'-25'0'16,"50"0"31,23 0-47,26 0 15,-1 0-15,0-49 0,-48 49 16,-1 0 0,-24-25 46,0 1-46</inkml:trace>
  <inkml:trace contextRef="#ctx0" brushRef="#br0" timeOffset="363.375">635 3 0,'0'25'63,"0"-1"-63,0 25 15,0 24-15,0 1 16,0-1-16,0 0 15,0-24-15,0 0 32,0-25-32,0 1 15,0-50 32</inkml:trace>
  <inkml:trace contextRef="#ctx0" brushRef="#br0" timeOffset="1034.0049">879 297 0,'0'24'0,"0"0"31,24-24-16,49 0 1,-48 0 0,24 0-16,-49-24 31,-49 24 0,0-49-31,25 49 16,-1 0-16,-24 25 15,49-1 1,-24-24-16,24 73 16,0-48-16,0 48 15,49-24 1,-25-49 0,25 0-16,0 0 15,24 0-15,-24 0 0,0 0 31,0 0-31,-25-25 16</inkml:trace>
  <inkml:trace contextRef="#ctx0" brushRef="#br0" timeOffset="1234.5945">1270 370 0,'0'24'46,"24"50"-46,-24-26 16,0 26-16,0-1 16,0-24-16,24 0 15,-24-25-15,0 25 16,0-74 0</inkml:trace>
  <inkml:trace contextRef="#ctx0" brushRef="#br0" timeOffset="1551.1151">1318 468 0,'-24'0'16,"24"-25"-16,24 25 47,1-24-47,24 24 0,-25 0 15,0 0-15,25 0 16,-49 49 0,0-1-1,-24-48-15,-25 25 16,0-25 0,25 0-1,24-49 32,0 0-31</inkml:trace>
  <inkml:trace contextRef="#ctx0" brushRef="#br0" timeOffset="2099.417">2051 150 0,'0'-24'0,"0"-25"32,73 0-17,-24 49 1,-49 24 15,0 1-15,0 24-16,-24-25 15,24 0-15,-49 25 16,0-24 0,73-25 46,1 0-62,-1 0 16,25 49-1,-49-1 1,0 1 0,-49-24 15,0-25-16,1 49 1,23-49 0,25-49-1,0 24 1,0-24 0</inkml:trace>
  <inkml:trace contextRef="#ctx0" brushRef="#br0" timeOffset="2253.2921">2320 248 0</inkml:trace>
  <inkml:trace contextRef="#ctx0" brushRef="#br0" timeOffset="2384.6531">2442 394 0,'-25'0'16,"1"0"-1,0 0-15,-25 0 16</inkml:trace>
  <inkml:trace contextRef="#ctx0" brushRef="#br0" timeOffset="12665.3734">5763 223 0,'0'-24'15,"0"-25"1,-24 49 15,-25 0-15,49 24-16,-73-24 0,73 49 15,-25-49-15,25 25 16,0-1 0,25-24-1,24 49-15,-25-49 16,1 0-16,23 24 15,-48 1 1,-24 24 0,-25-49-1,25 0-15,-1 0 16,1 0-16,-25 0 16,98 0 46</inkml:trace>
  <inkml:trace contextRef="#ctx0" brushRef="#br0" timeOffset="12897.2141">5934 248 0,'0'24'47,"49"-24"-31,-49 73-16,0-24 16,0-24-1</inkml:trace>
  <inkml:trace contextRef="#ctx0" brushRef="#br0" timeOffset="13050.9197">5983 3 0,'-24'0'0,"73"0"47</inkml:trace>
  <inkml:trace contextRef="#ctx0" brushRef="#br0" timeOffset="13313.9905">6203-70 0,'0'25'47,"0"-1"-31,0 25-16,0 0 16,49 24-16,-49-24 0,0 0 15,0 0-15,0-25 16,24 25-16,-24-25 15</inkml:trace>
  <inkml:trace contextRef="#ctx0" brushRef="#br0" timeOffset="13637.0673">6130 248 0,'49'0'47,"24"0"-47,-24 0 16,0-49-16,24 49 16,-49 0-16,1 0 15,-25 24 32,0 25-31,0 0-1,0 0 1,0-25 0</inkml:trace>
  <inkml:trace contextRef="#ctx0" brushRef="#br0" timeOffset="10976.3762">4298-70 0,'0'73'63,"0"-24"-63,0 25 15,0-1-15,0-24 0,0 0 32,0 24-32,0-49 0,0 25 15</inkml:trace>
  <inkml:trace contextRef="#ctx0" brushRef="#br0" timeOffset="11361.8322">4469 223 0,'24'0'63,"-24"49"-48,25 0-15,-25-25 16,0 25 0,0-98 46,0 1-46,0-1-1,49 24 1,-25 25 0,0 0-1,50 25 1,-25-25 0</inkml:trace>
  <inkml:trace contextRef="#ctx0" brushRef="#br0" timeOffset="11763.0108">4933 223 0,'0'-24'0,"-49"24"16,25 0-1,-1 0 1,25 49-1,0-25-15,0 1 0,0-1 16,0 25 0,25-49-1,24 0 1,-49-25 0,0-48-1,24 73 1,-24-49-16,0 74 78,0-1-62,49-24-16,-49 25 15,49-25-15,0 0 16</inkml:trace>
  <inkml:trace contextRef="#ctx0" brushRef="#br0" timeOffset="12232.9157">5153 199 0,'49'49'78,"-49"0"-78,0-1 15,0-23 1,-25-74 46,25 0-62,0 25 16,25 24 0,-25-25-16,24 25 15,0 0 1,25 0 0,25 0 15,-50 49-16,-24-24 1,24-25-16,-24 24 16,0 0-1,0 25 17</inkml:trace>
  <inkml:trace contextRef="#ctx0" brushRef="#br0" timeOffset="10706.7583">3541-143 0,'73'0'47,"25"0"-31,24 0-16,49 0 15,24 0-15,-24 0 16,-49 0-16,-24 0 16,-25 0-16,1 0 0,-50 0 31,-73 0 16,25 0-32,-1 0-15</inkml:trace>
  <inkml:trace contextRef="#ctx0" brushRef="#br0" timeOffset="13799.8839">6472 150 0,'48'0'47,"1"0"-32</inkml:trace>
  <inkml:trace contextRef="#ctx0" brushRef="#br0" timeOffset="14116.3754">6765 248 0,'0'24'16,"0"49"-1,-25-73 1,25 25-16,0-1 16,0 1-1,25-25 1,-1 0-16,25 0 16,-25 0-16,25 0 15,-49-49 1,-24 49-1,24-25 1,-49 25-16,49-48 16,-49 48-16,25 0 15</inkml:trace>
  <inkml:trace contextRef="#ctx0" brushRef="#br0" timeOffset="14501.8981">7033 272 0,'0'25'47,"25"-25"-32,-25 48-15,0-23 16,0 24-16,0-25 15,0-48 48,0-1-63,0-24 0,0 25 16,49 24-16,-49-24 15,24 24-15,0-49 16,25 49-1,0 0 1,-49 24-16,25-24 16,-25 25-16,24 23 15,-24-23 1,0 24 0</inkml:trace>
  <inkml:trace contextRef="#ctx0" brushRef="#br0" timeOffset="15790.1663">8792-167 0,'0'48'31,"0"1"-15,0 0-16,0 24 15,0 1-15,0-26 16,0 1-16,0 0 16,0 0-1,0-25-15,0 1 16,49-25 15</inkml:trace>
  <inkml:trace contextRef="#ctx0" brushRef="#br0" timeOffset="16222.5712">9158 174 0,'0'-24'16,"-24"24"-1,-1 0 1,-48 0 0,73 24-16,-24-24 15,24 49-15,0 0 16,0-24-1,73-25 17,-24 0-17,-49-25-15,24 74 110,25 0-95,0-49-15,-25 0 16,1 0-16,24 0 16,-49-25-16</inkml:trace>
  <inkml:trace contextRef="#ctx0" brushRef="#br0" timeOffset="15520.5348">8059-119 0,'-24'0'16,"73"0"15,24 0-31,25 0 0,-1-48 16,50 48-16,-25 0 15,49 0-15,-49 0 16,24 0-16,-48-49 16,-49 49-1,-98 24 63</inkml:trace>
  <inkml:trace contextRef="#ctx0" brushRef="#br0" timeOffset="16724.0266">9427 28 0,'0'-25'16,"0"50"31,0 24-32,0 24-15,0-24 16,0 24-16,0-24 15,0-25-15,0 1 16,0 24-16,0-74 63,24 1-48,-24-1 1,25 25-16,-1 0 15,25 0 1,0 0 0,0 0-1,-49 25-15,0-1 16,0 1 0,-49-25-1,0 49 1,25-49-1,-1 0-15,-24 0 16,25 0 0,24-49-1,0 24 1,0 1-16</inkml:trace>
  <inkml:trace contextRef="#ctx0" brushRef="#br0" timeOffset="17009.3049">9915-21 0,'0'-24'0,"0"48"62,0 25-62,0-25 16,0 25-16,0 0 16,0 0-1,0 0-15,0 0 16,0-25-16,-24-24 0</inkml:trace>
  <inkml:trace contextRef="#ctx0" brushRef="#br0" timeOffset="17479.5361">9989 248 0,'24'0'16,"25"-25"-1,-25 25 1,1 0-1,24 0-15,-25-49 16,0 49-16,-24-24 31,0 0-15,-24 24 15,-49-49-31,24 73 16,0 25-1,49 0 1,-49 0-16,49 0 16,0-25-1,0 0 17,25-24-17,-25 49-15,73-49 16,-49 0-16,1 0 15,24 0 1,-74 0 31</inkml:trace>
  <inkml:trace contextRef="#ctx0" brushRef="#br0" timeOffset="18466.5164">10550 150 0,'0'-49'47,"-49"49"-16,1 0-15,-1 0-1,49 49 1,-49-49-16,49 24 16,0 1-1,24 24 16,1-49-15,-25 24-16,24-24 16,-24 25-1,49-25-15,-49 24 0,0 25 47,-24-49-47,24 24 0,-25-24 16,1 0-1,-1 0 1,-24 0 31</inkml:trace>
  <inkml:trace contextRef="#ctx0" brushRef="#br1" timeOffset="36039.5482">2198 2739 0,'0'-25'31,"0"50"32,0-1-63,0 25 15,0 0-15,0 73 16,0-73-16,0 0 16,0-25-16,0 1 15,0 23 1,48-48 31,-48-24-47,0-49 15,0 48 1,0 1-16</inkml:trace>
  <inkml:trace contextRef="#ctx0" brushRef="#br1" timeOffset="34968.0143">1538 2763 0,'0'-49'94,"-24"49"-94,-1 0 16,-24 0-1,25 0 1,-49 25-16,48-1 16,25 25-1,0-24 1,0 23-1,0 1 1,0-24 0,49-25-16,0 0 15,-25 0 1,1 0-16,24 0 16,-25 0-16,25 49 15,0-25 1,-49 25 15,0 0-15,0-1-16,-49-48 15,49 25-15,-49-25 16,0 0 0,25 0-16,-1 0 15,-23 0-15,-1 0 16,24 0-1,25-25 17,25-23-1</inkml:trace>
  <inkml:trace contextRef="#ctx0" brushRef="#br1" timeOffset="35669.7469">1856 2763 0,'49'0'94,"-1"0"-79,1 0-15,24 0 16,1 0-16,-1 0 15,0-49-15,-24 49 16,0 0-16,0 0 16,-25 0-1,-24-24 1,-49 24 46</inkml:trace>
  <inkml:trace contextRef="#ctx0" brushRef="#br1" timeOffset="36756.4713">2662 2690 0,'0'24'62,"0"25"-46,0 0-16,0 0 15,24 49-15,-24-25 16,0 0-16,0-24 31,0-25-31,0 25 16,0-73 31,0-1-47</inkml:trace>
  <inkml:trace contextRef="#ctx0" brushRef="#br1" timeOffset="37157.6906">2662 2788 0,'48'0'94,"-23"-25"-94,-1 25 0,25 0 16,0 0-16,0 0 15,0 0-15,-25 0 0,25 0 16,-25 0 0,-72 0 62</inkml:trace>
  <inkml:trace contextRef="#ctx0" brushRef="#br1" timeOffset="37511.9796">2710 2934 0,'0'25'47,"25"-25"-16,24 0-31,-25 0 16,1 0-1,-1 0-15,25 0 16,-25 0-16,1 0 16</inkml:trace>
  <inkml:trace contextRef="#ctx0" brushRef="#br1" timeOffset="38298.1665">3394 3008 0,'0'48'0,"25"-48"31,24 0-16,-25 0 1,-24-24 15,-24 24-15,-1 0 15</inkml:trace>
  <inkml:trace contextRef="#ctx0" brushRef="#br1" timeOffset="37997.4246">3419 2763 0,'24'0'79,"1"0"-64,-25-49 48,-25 74-1</inkml:trace>
  <inkml:trace contextRef="#ctx0" brushRef="#br1" timeOffset="40782.9602">5373 2739 0,'0'-49'31,"0"25"1,-25 24-32,-48-49 15,48 49 1,1 0-16,-25 0 16,0 24-16,25 1 15,-25 48 1,49-24-1,0-25-15,0 49 16,0-24 0,25-49-16,-25 49 15,48-49-15,-23 49 16,24-25 0,-1-24-1,-48 25 1,74-25-16,-74 49 15,24-49-15,-24 24 16,0 0 0,0 1-1,0 24 1,0-25 0,-73-24-16,48 0 15,-48 0-15,49 0 16,-1 0-16,25-24 15,-48 24-15,48-49 16,0 0 0,0 25-1,24 24 1,0-25-16,25 25 16,-49-49-1,25 49-15,23 0 16</inkml:trace>
  <inkml:trace contextRef="#ctx0" brushRef="#br1" timeOffset="47481.4356">6056 2837 0,'25'0'31,"-1"0"-15,-24 24 31,-24-24-47,-1 0 16,25 49-1,0-74 16,0 1 16</inkml:trace>
  <inkml:trace contextRef="#ctx0" brushRef="#br1" timeOffset="47967.0547">6105 3154 0,'25'0'47,"-1"0"-31,-24 24 15,0 1-15,-49-25-1,25 0 17,24-25-17,0 1 1,0-25 15,49 49-15</inkml:trace>
  <inkml:trace contextRef="#ctx0" brushRef="#br1" timeOffset="65380.01">8181 2763 0,'-73'49'63,"73"-24"-48,-49 23-15,49-23 16,-49 24-16,49-25 16,-49 1-16,49 23 15,-48-48 1,72-24 31</inkml:trace>
  <inkml:trace contextRef="#ctx0" brushRef="#br1" timeOffset="63991.973">7326 2690 0,'0'-49'16,"-24"49"-16,-25 0 47,25 0-31,-1 49-16,-24 0 15,49-25 1,0 1-16,-24 24 15,24-25-15,0 0 16,0 25-16,0-24 16,0-1-16,0 1 15,0 48 1,24-73 0,-24 24-16,49-24 15,0 0-15,-24 0 16,-1 0-16,25 0 15,0-24-15,0-1 32,-1-23-32,-48-1 0,25 24 15,-25 1-15,0-25 16,0 25-16,0-1 16,0 1-16,0-25 15,0 24-15,0 1 16,0-25-16,-49 49 15,25-24-15,-1 24 0,-24-49 16,-24 49 0,49 0-16,-25 0 15,0 0 1,49 24 0,-25 1-1,25-1 1,0 49-1,0-48 1,49-1-16,-24 25 0,24-49 16,-1 49-1,1-49-15,0 73 0,0-73 16,-25 74-16,25-50 16,-24-24-16,-1 49 0,25-49 15,-49 49-15,49-49 16,-25 0-1,-24-25 48,0 1-47,0-1-1</inkml:trace>
  <inkml:trace contextRef="#ctx0" brushRef="#br1" timeOffset="65041.7813">7986 2714 0,'0'49'47,"49"-49"-31,-49 49-16,24 24 15,-24-48-15,49 48 16,-49-24 0,49-49-1,-49 24 1,24-24-16</inkml:trace>
  <inkml:trace contextRef="#ctx0" brushRef="#br1" timeOffset="67385.711">8938 2617 0,'-24'0'47,"-49"24"-32,-1 1 1,26-25-16,23 0 16,-24 48-1,0-48 1,74 0 46,24 25-46,-25-25-16,25 0 0,0 0 16,0 49-16,0-49 15,-1 0-15,1 0 0,0 24 16,-25-24-1,-24 49 1,-24-49 15,24 24-15,-73-24-16,24 0 16,25 25-1,-25 24 1,-49-25-1,49 25 1,25-25-16,24 25 47,0-24-31,73-25-1,-49 0 1,50 0-16,-1 0 0,0 0 15,0 0-15,1 0 16,-25 0-16,-25 0 0,0 0 16</inkml:trace>
  <inkml:trace contextRef="#ctx0" brushRef="#br1" timeOffset="68272.1913">9647 2910 0,'73'0'78,"0"0"-62,0 0-16,1 0 15,-1 0-15,0 0 16,1 0-16,-26 0 15,1 0-15,-24 0 16,-25 24-16</inkml:trace>
  <inkml:trace contextRef="#ctx0" brushRef="#br1" timeOffset="68704.6306">10184 2788 0,'-24'0'15,"24"-25"17,24 50-1,25-1-15,-25-24-16,25 25 15,-25-25-15,25 48 16,0-48-1,-49 25 1,0 24 0,-49-49-1,49 24-15,-24-24 16,24 25-16,-25-25 16,25 24-16,-24-24 15,24 49 1,-49-49-16</inkml:trace>
  <inkml:trace contextRef="#ctx0" brushRef="#br1" timeOffset="70008.4125">11332 2739 0,'24'-25'0,"-24"1"32,0-25-17,-49 49 32,-24 49-31,49 0-16,24 0 0,-74 24 15,74-24-15,0 0 0,0 24 16,0-49-16,0 1 16,49 24-16,-24-25 15,-1 25-15,25-49 16,-25 0-16,1 0 15,24 0-15,-25 0 16,1 0-16,23-73 0,-48 48 16,0 1-16,0-1 15,0-48-15,0 0 16,-24 0-16,24-1 16,-49 50-16,49-25 15,-49 49-15,0-24 31,1 24-31,23 0 16,25 24 0,0 0-1,0 25-15,0 0 16,0 0-16,49 0 16,-25 0-16,50 24 0,-50-49 15,25 25-15,24-24 0,-24 23 16,-25-48-16,25 49 15,0-24 1,-49-50 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05.0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0,'49'0'141,"0"0"-141,-25 0 15,0 0-15,1 0 16,24 0-16,-25 0 0,1 0 16,23 0-16,-23 0 15,-1 25-15,25-25 0,-24 0 16,-1 0-16,0 0 16,25 0-1,24 0 1,-48 0-1,-1 0-15,1 0 16,24 0-16,-25 0 16,0 0-16,25 48 15,-24-48-15,-1 0 16,25 0-16,-25 0 16,1 0-16,-1 0 15,25 0-15,-24 25 0,-1-25 16,25 0-16,0 0 15,-25 0-15,25 0 16,0 0-16,0 0 16,24 0-16,-24 0 15,24 0-15,-24 0 0,0 0 16,0 0-16,-1 49 0,26-49 16,-26 0-16,1 0 15,0 0-15,0 0 16,-25 0-16,25 0 15,-24 0-15,-25 24 16,49-24-16,-25 0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36.4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0 0,'-24'0'15,"73"0"48,24 0-48,-49 0 1,50 0-16,-25 0 0,-1 0 16,26 0-1,-1 0-15,0 0 0,0 0 16,1 0-16,-25 0 16,-1 0-16,-23 0 15,24 0-15,-25 0 0,1 0 16,23 0-1,1 0-15,-24 0 16,-1 0-16,1 0 16,23 0-16,-23 0 15,-1 0-15,25 0 16,-25 0 0,1 0-16,24 0 15,0 0 1,-1 0-1,-23 0-15,-1 0 16,25 0-16,-24 0 16,-1 0-16,0 0 15,25 0-15,-24 0 0,-1 0 16,25 0-16,0 0 16,-25 0-1,-48 0 16,-1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34.8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513 561 0,'24'0'31,"25"0"-15,25 0-16,-26 0 0,26 0 15,-25 0-15,-25 0 16,0 0-16,-24-24 62,0-25-46</inkml:trace>
  <inkml:trace contextRef="#ctx0" brushRef="#br0" timeOffset="-269.783">879 244 0,'0'-49'15,"-48"49"1,48-49-16,-49 49 16,49-49-16,-49 49 0,0 0 31,25 49-16,24 0-15,0 0 16,0 0-16,0 24 16,0 0-16,0 0 15,0 1-15,0-25 16,0-1-16,0 1 16,0-24-16,0-74 46</inkml:trace>
  <inkml:trace contextRef="#ctx0" brushRef="#br0" timeOffset="-717.7614">0 464 0,'49'0'46,"0"0"-46,0 0 16,0 0-16,24 0 16,-24-25-16,-25 25 0</inkml:trace>
  <inkml:trace contextRef="#ctx0" brushRef="#br0" timeOffset="-918.3545">122 268 0,'0'25'31,"0"24"-15,-24 24-16,24 0 15,-73 0-15,73 1 16,-25-50-16,25 0 0,0-72 47,0-1-31,25-25-16,-25-48 15,0 25-15,24-1 16,-24 25-16,49 24 15,-49 0-15,24 49 32,-24-24-32,25 24 31,-25 24-31,49 25 16,-49 0-16,24 0 15,-24 24-15,49-24 16,-49 24-16,24-24 15,-24 24-15,0-49 0,49 1 16,-49 24 0,-24-74 62</inkml:trace>
  <inkml:trace contextRef="#ctx0" brushRef="#br0" timeOffset="532.8977">1026 415 0,'24'0'47,"25"0"-47,0 0 16,24-25-16,-24 25 15,-24 0-15,-1 0 16</inkml:trace>
  <inkml:trace contextRef="#ctx0" brushRef="#br0" timeOffset="278.6997">1075 195 0,'0'24'47,"0"1"-31,0 24-16,24 0 0,-24 24 15,0-24-15,0-1 16,0-23-16,49-1 15,-49-48 32</inkml:trace>
  <inkml:trace contextRef="#ctx0" brushRef="#br0" timeOffset="886.9609">1392 415 0,'25'0'16,"24"0"0,-1 0-16,-23 0 15,-25-25 17,0 1-17,-25 24 1,-23 0-1,-1 0 1,0 0 0,24 49 15,25 0-15,0-1-1,0 1 1,74-24-1,-25-25-15,-1 0 16,-23 0-16,-1 0 16,50 0-16</inkml:trace>
  <inkml:trace contextRef="#ctx0" brushRef="#br0" timeOffset="1203.5116">1661 464 0,'24'0'47,"25"73"-32,-49-49 1,25 1-16,-25 24 16,0-1-1,0-121 32,0 24-31,0 25-1,48 24-15,-48-25 16,49 25-16,0-48 16</inkml:trace>
  <inkml:trace contextRef="#ctx0" brushRef="#br0" timeOffset="2907.656">3493 488 0,'49'0'31,"-25"0"-31,0 0 16,25-24 0,-49-1 15,-24 25-16,-25-49 1,0 49 0,25 0-1,-1 0 1,25 25-16,-49-25 0,49 49 16,0-25-16,0 0 15,0 25-15,0 0 16,25-49-1,24 25-15,-25-25 0,1 0 16,23 0 0,26 0-16,-26 0 15,-23 0-15,-1 0 16</inkml:trace>
  <inkml:trace contextRef="#ctx0" brushRef="#br0" timeOffset="3239.9375">3835 488 0,'24'0'47,"25"0"-31,-49 24-1,0 25-15,24-49 16,-24 74-16,0-50 15,-49-73 32,49 25-47,0-1 0,25-48 16,-1 49 15,25-25-15,0 49-1,0 0 1,-25 0-16</inkml:trace>
  <inkml:trace contextRef="#ctx0" brushRef="#br0" timeOffset="2005.2656">2858 146 0,'24'0'47,"-24"49"-32,0 0-15,25 0 16,-25 24-16,0 0 16,0 0-16,0-24 15,0 0-15,0-98 63</inkml:trace>
  <inkml:trace contextRef="#ctx0" brushRef="#br0" timeOffset="2484.4867">2858 219 0,'0'-24'0,"24"24"47,1 24-47,23-24 16,-23 49-16,-1-49 15,-24 49-15,73 0 16,-48-49-16,-25 49 16,49-49-1,-25 0 32,-24-25-47,0 1 16,0-25-16,49 0 15,-49 25-15,0-25 16,0 25-16,24 24 16,1 24 30,-25 0-46,0 25 16,49 0-16,-49 0 16,24 24-16,-24-24 0,0-25 15,49 1-15,-49 48 16,0-122 31,0 25-32</inkml:trace>
  <inkml:trace contextRef="#ctx0" brushRef="#br0" timeOffset="4396.8459">4616 537 0,'-24'0'0,"24"-25"31,-49-23-15,24 48 0,25-25-16,-48 25 15,23 0-15,25 25 16,-73 23-16,73-23 16,0-1-16,0 25 15,0 0 16,24-49-15,50 0 0,-74-24-16,24 24 15,-24-25-15,24 50 63,-24 23-63,0 1 15,0 0-15,0 0 16,0 0-16,0 0 0,0 0 16,0-1-1,-48-48 17,-1 0-17,49-24-15,-49 24 16,49-73-16,0 24 15,0 0 1,0 25 0,24-25-1</inkml:trace>
  <inkml:trace contextRef="#ctx0" brushRef="#br0" timeOffset="4644.3351">4714 512 0,'24'0'63,"-24"49"-48,0 0-15,0-24 16,0 23-1</inkml:trace>
  <inkml:trace contextRef="#ctx0" brushRef="#br0" timeOffset="4813.6585">4738 366 0,'0'-24'0,"49"24"63</inkml:trace>
  <inkml:trace contextRef="#ctx0" brushRef="#br0" timeOffset="5315.101">4958 439 0,'0'49'15,"0"-25"1,0 1-1,0 24-15,0 0 16,24-49-16,-24 24 16,0-73 31,0-24-32,0 48 16,0 1-15,25 24 0,24 0-1,-25 0 1,1 0 0,-1 0-1,-24 24-15,49-24 16,-49 49-16,24-24 15,-24-1 1,0 25 0,0-25 31</inkml:trace>
  <inkml:trace contextRef="#ctx0" brushRef="#br0" timeOffset="5800.9202">5544 512 0,'0'-48'15,"-49"-1"1,25 49-1,0 0 1,-25 49 0,49-25-16,0 0 15,0 50 1,24-50-16,25-24 16,0-24-1,-49-1 16,24 50 16,-24-1-31,0 25-16,0 24 16,0 1-16,0-1 15,0 0-15,0-24 0,0 0 16,0 24-1,-73-73 1,49 0-16,-25 0 16,24 0-16,25-49 15,-49 25-15,49-1 16,-48-48 0,48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58.9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1396 293 0,'73'0'47,"-49"0"-31,25 0-16,0 0 15,24 0-15,-24 0 0,0 0 0,24 0 16,-48 0-1,-74 0 48</inkml:trace>
  <inkml:trace contextRef="#ctx0" brushRef="#br0" timeOffset="-1257.119">785 122 0,'0'25'63,"0"24"-63,0 0 0,-24 73 15,24 0-15,-49 0 16,49-24-16,0-50 16,0-23-1,0-50 32,0-23-47,0-1 16,24-24-16,-24-25 15,0 0-15,49-24 16,-49 49-16,0 24 0,24 24 16,-24-23-16,0 23 15,25 25-15,-25-24 16,49 24 15,-25 24-15,-24 25-1,0 0-15,49 0 16,-49 0-16,0-1 16,24 26-16,-24-25 15,0-1-15,49-23 16,-49 24-16,0-25 15,25-24 1,-50-73 31,25 48-31</inkml:trace>
  <inkml:trace contextRef="#ctx0" brushRef="#br0" timeOffset="-1018.775">785 367 0,'-24'0'16,"48"0"31,0 0-47,25 0 15,-24 0-15,-1 0 16,25-49-16,-25 49 16,-24-25 15</inkml:trace>
  <inkml:trace contextRef="#ctx0" brushRef="#br0" timeOffset="-316.5091">1322 147 0,'-24'0'16,"24"-25"-16,49 25 31,-25-48-31,25 48 16,0 0-16,24-25 15,0 25-15,-24 0 16,-24-49-16,-1 49 16,25 0-1,-73 0 32,-1 25-31,1-25-1,24 24-15,-49-24 16</inkml:trace>
  <inkml:trace contextRef="#ctx0" brushRef="#br0" timeOffset="-655.1528">1396 98 0,'0'24'47,"0"50"-31,0-25-16,0-1 15,0 1-15,0 25 16,0-1-16,0-24 0,0-25 15,0 25 1,0-73 15,0-1-31</inkml:trace>
  <inkml:trace contextRef="#ctx0" brushRef="#br0" timeOffset="-2174.8876">52 49 0,'0'25'47,"0"-1"-31,0 49-16,0 25 15,0 24-15,0 0 16,0-48-16,0-50 0,0 0 31,0-48 16,0 0-47,0-25 0,0-25 16,0 1-16,0-25 15,-48-24-15,48 49 16,0 49-16,0-25 0,0 24 15,24 50 48,-24-1-63,49 1 16,-49 23-1,49 1-15,-49 0 16,48 0-16,-48 0 15,49-25-15,-24 25 16,24-49 15,-49-49-15,0 25 0,0-1-16,24-23 0,-24 23 15,0 1-15,24-25 16,-24 24-16,0 1 15,49-25-15,-49 0 16,25 74 47,-25-1-63,0 25 15,0 0-15,49 24 16,-49 0-16,0 1 15,0-1 1,0-24-16,24 0 16,-24-25-16,0 1 15</inkml:trace>
  <inkml:trace contextRef="#ctx0" brushRef="#br0" timeOffset="886.407">516 1002 0,'0'24'47,"49"-24"-47,25 0 0,48 0 16,24 0-16,1 0 15,24 0-15,0 0 16,0 0-1,-49 0-15,0 0 16,0 0-16,-73 0 16,-25 0-1,-48 0 32,-25 0-47</inkml:trace>
  <inkml:trace contextRef="#ctx0" brushRef="#br0" timeOffset="363.3948">2226 489 0,'0'-25'31,"-24"25"-15</inkml:trace>
  <inkml:trace contextRef="#ctx0" brushRef="#br0" timeOffset="232.0163">2226 220 0,'0'-24'16</inkml:trace>
  <inkml:trace contextRef="#ctx0" brushRef="#br0" timeOffset="40937.8006">4204-73 0,'0'-24'0,"-24"24"15,24-49 1,24 122 31,50-24-47,-26 24 15,26 25-15,-1 0 0,-24 24 16,24 0-16,0-24 16,-24 24-16,-24-74 15,23 1-15,-48-24 16,25-25-16,-25 24 16,0-48 15,0-1-31,0-24 15,-25-24-15,25 0 16</inkml:trace>
  <inkml:trace contextRef="#ctx0" brushRef="#br0" timeOffset="41307.7906">4717 0 0,'0'-24'0,"-49"24"32,49 24-17,-49 25-15,1 0 16,23 24-16,-48 25 15,0 0 1,24 24-16,-24 0 16,24-49-16,24 0 15,25 1-15,-49-74 16,49 24-16,25-24 47,-25-24-47,24 24 15,-24-49-15,25 49 16</inkml:trace>
  <inkml:trace contextRef="#ctx0" brushRef="#br0" timeOffset="41809.2348">5303 489 0,'0'-25'16,"0"-23"0,25 48-16,-25-25 15,24 25 1,-24 49 15,0-25-15,-24 1-1,-25-25 17,49-25-1,0 1-15,24 24-1,1 0 16</inkml:trace>
  <inkml:trace contextRef="#ctx0" brushRef="#br0" timeOffset="42195.0701">5328 660 0,'24'0'31,"1"0"0,-25 49-15,-25-49 31,25-25-47,0 1 15,0-1 17</inkml:trace>
  <inkml:trace contextRef="#ctx0" brushRef="#br0" timeOffset="44765.2108">7599 122 0,'25'0'63,"-1"49"-47,-24-24-16,49 24 15,0-1-15,-25-23 16,25-1-16,-25 25 15,25-24-15,0 23 16,-49-121 47,-24 49-48</inkml:trace>
  <inkml:trace contextRef="#ctx0" brushRef="#br0" timeOffset="45066.0775">7917 74 0,'0'24'47,"-49"25"-47,24-25 16,-24 25-16,25 24 15,-25-24-15,25 0 16,24-24 0,-49 23-16,49-23 15,0-50 48</inkml:trace>
  <inkml:trace contextRef="#ctx0" brushRef="#br0" timeOffset="44047.8026">6915 25 0,'0'-49'31,"-24"49"0,-1 0 0,1 0-15,-25 49 0,49 0-16,-24-1 15,24 26-15,0-1 16,0 0-16,0-24 15,0-24-15,0 23 0,0-23 16,73 24 0,-49-49-16,1 0 0,-1 0 15,25-49 1,-24 24-16,-25 1 0,48-49 16,-48 48-16,0-24 15,0 1-15,0-26 16,-48 25-1,23-24-15,1 49 16,-25 24-16,24 0 16,1-49-16,-49 49 15,48 0 1,25 24 0,0 25-1,0-24-15,25 23 0,-25 1 16,49-24-16,-25 24 15,25-25-15,0 25 16,0-25-16,-1-24 16,26 49-16,-26-49 15,-23 49-15,-1-49 16,-24 24 0,0-48 30</inkml:trace>
  <inkml:trace contextRef="#ctx0" brushRef="#br0" timeOffset="45821.1879">8503 74 0,'-49'0'47,"-24"0"-31,48 0-16,1 0 15,-1 24-15,-23-24 0,48 24 16,-49-24-16,49 25 15,0 24 17,0-25-1,73-24-15,-24 0-16,48 25 15,-48-25 1,-24 0-16,24 0 15,-49 48-15,0-23 32,-25-25-17,-24 24-15,25-24 0,-25 74 16,25-74-16,-1 24 16,-24-24-16,49 24 0,-24-24 15,24 49-15,-24-49 16,24 25-1,0-1 32,48-24-47,-23 0 16,-1 0-16,25 0 16,0 0-16,24 0 15,-24 0-15,-25 0 16,1 0-1</inkml:trace>
  <inkml:trace contextRef="#ctx0" brushRef="#br0" timeOffset="46739.4749">9064 122 0,'-48'0'16,"72"0"62,0 0-62,25 0-16,25 0 0,23 0 15,1 0-15,0 0 16,-49 0-16,-1 0 0,-23 0 31,-74 0 79</inkml:trace>
  <inkml:trace contextRef="#ctx0" brushRef="#br0" timeOffset="47271.8249">9504-24 0,'-49'-24'0,"74"24"78,24 48-62,24-23 0,-49-25-16,25 49 15,0-49-15,-49 24 16,0 0 15,0 25-15,-49 0-1,25 0 17,-25 24-17,49-48-15,-25-25 16</inkml:trace>
  <inkml:trace contextRef="#ctx0" brushRef="#br0" timeOffset="60471.6543">10505-146 0,'0'-25'31,"-24"25"32,-25 0-48,0 0 1,49 74-16,-24-74 16,24 73-16,-25-49 0,25 1 15,0 24-15,0-25 16,-48 0-16,48 25 15,0-24-15,0-1 16,0 1-16,0 48 16,24-73-16,-24 24 31,24 1-31,-24-1 16,25-24-1,-25 49-15,49-49 16,-25 24-1,1-24 1,23 0 0,-23 0-16,-1 0 15,1 0 1,24 0 0,-25 0-1,-24-24 1,24 24-16,-24-49 15,49 25 1,-49-1 0,25-24-1,-25 25 1,0 0 0,0-25-1,0 24 1,0 1-16,0-1 15,0-23 17,0 23-17,0 1 1,0-25 0,0 25 15,-25 24 0,25-25-31,-49-24 47,25 25 15,-25 24-30,25 0-1,-1 0 16,25-25 0,-24 25-47,-25 0 31,25-48-31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33.7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861 257 0,'0'49'16,"49"-49"-16,-25 0 31,25 0-15,-25 0-16,25 0 15,-49-25-15,25 25 16,-25-24-16,0-1 31,-49 25-15,49-24-16,-49 24 16,0 0-1,25 0 1,24 24-16,-49 25 15,49 0 1,0 0-16,24 0 31,1-25-15,24-24 0,-1 0-1,26 0 1,-50-24-1,-24-49 1</inkml:trace>
  <inkml:trace contextRef="#ctx0" brushRef="#br0" timeOffset="278.7402">1178 208 0,'0'24'47,"0"50"-31,0-25-16,0 24 0,49 24 15,-49 1-15,0 0 16,0-25-16,0 0 16,25 1-1,-25-1-15,0-24 16,0-25-16,0-48 47,0-25-47,0 0 15,0-24-15</inkml:trace>
  <inkml:trace contextRef="#ctx0" brushRef="#br0" timeOffset="579.6035">1203 428 0,'0'-25'16,"0"1"-16,49 24 31,-49-24-15,49 24-16,-1 0 16,-23 0-1,-25 24 1,0 0-1,0 1-15,0 48 16,-49-73-16,49 49 16,-49-49-16,0 0 15,49-25 17,-24 25-32,24-48 15,0 23-15</inkml:trace>
  <inkml:trace contextRef="#ctx0" brushRef="#br0" timeOffset="-1109.6917">299 61 0,'-73'-48'62,"24"48"-46,0 0-1,25 0-15,24 24 16,-49-24 0,49 73-16,-49-73 0,49 49 15,0 0 1,0-25-16,25 25 31,23-49-15,-23 0-16,24 25 15,-25-25-15,0 0 16,25 0-16,-24 0 16,-1 24-1,25 25 1,-49 24-1,0-48-15,0-1 16,0 25-16,-24-49 16,-25 49-16,24-49 0,-24 24 15,1-24 1,23 0-16,1 0 0,-25 0 16,25 0-16,24-49 46,0 0-30,24 1-16,25 23 16</inkml:trace>
  <inkml:trace contextRef="#ctx0" brushRef="#br0" timeOffset="-423.1233">495 257 0,'48'0'47,"-23"0"-47,24 0 16,0 0-16,-1 0 15,1 0-15,0 0 16,-25 0-16,-24-25 109</inkml:trace>
  <inkml:trace contextRef="#ctx0" brushRef="#br0" timeOffset="-708.5509">641 13 0,'0'24'62,"0"0"-62,0 50 16,0-25-16,0-1 16,0 1-1,0 0-15,0 0 16,0-25-16,0 25 15,25-49 1,-25-49 15,0 25-15</inkml:trace>
  <inkml:trace contextRef="#ctx0" brushRef="#br0" timeOffset="1203.4503">2058 61 0,'-25'25'79,"25"24"-79,-24-25 15,24 1-15,-49 23 0,49-23 16,-24-1-1,48-24 32,0 0-31,25 0 0,0 49-16,-25-49 15,1 0-15,24 0 16,-25 0-1,1 0 1,-25-49 47</inkml:trace>
  <inkml:trace contextRef="#ctx0" brushRef="#br0" timeOffset="1482.1844">2229 232 0,'0'-48'15,"0"96"48,0-23-63,0-1 15,0 1-15,0 24 16,0-25-16,0 25 16,0 0-1,0-1-15,0 1 16,0-24 0,0-74 30,0 0-46</inkml:trace>
  <inkml:trace contextRef="#ctx0" brushRef="#br0" timeOffset="1767.244">2473 306 0,'-49'0'47</inkml:trace>
  <inkml:trace contextRef="#ctx0" brushRef="#br0" timeOffset="1635.9032">2448 232 0,'0'-24'31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0.0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52 0,'0'24'47,"49"-24"-47,24 0 15,49 0-15,25 0 16,-1 0-16,50 0 16,-1 0-16,49 0 15,-24 0-15,0 0 16,24-24-16,-24 24 15,-25 0-15,-24-49 0,0 49 16,-49 0-16,1 0 16,-26 0-16,-24 0 15,1 0-15,-25 0 16,-25 0-16,25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1.2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49 0 0,'-49'0'16,"49"24"31,0 25-31,0 0-16,24 0 15,-24 24-15,0 0 16,0 0-16,0-24 15,0 24-15,0-48 16,0 48 0,0-97-1</inkml:trace>
  <inkml:trace contextRef="#ctx0" brushRef="#br0" timeOffset="987.0911">317 341 0,'0'49'63,"0"-24"-63,0-1 16,0 25-1,0-25-15,0 1 16,0 24-1,0-74 17,0 1-32,0-1 15,0-23-15,0-1 16,0 24-16,49-24 16,-24 1-1,48 48 1,-73-25-16,49 25 15,-25 0 1,-24 25 0,24-25-16,-24 24 0</inkml:trace>
  <inkml:trace contextRef="#ctx0" brushRef="#br0" timeOffset="1466.1661">806 317 0,'-74'0'16,"74"-24"-16,-24 24 16,-25 0-1,49 24 1,-24 0-16,24 25 0,0-24 15,0-1-15,0 1 16,0 23-16,0 1 16,24-49-1,25 0 1,-49-24-16,49-25 16,-49 25-1,0-1-15,0-24 16,0 25-16,0-25 15,0 73 48,0 1-63,0 24 0,49 24 16,-25 0-1,49-24 1,-24-49-1,-24-24 1</inkml:trace>
  <inkml:trace contextRef="#ctx0" brushRef="#br0" timeOffset="1936.3679">1026 341 0,'0'49'47,"0"-24"-32,0-1-15,0 49 16,0-24-16,0-24 16,0-1-16,0 25 15,0-98 16,0 25-31,0-25 0,0 24 16,0-23-16,0-1 16,0 24-16,0 1 15,24-25 1,25 49 0,-49-49-1,24 49-15,25 0 16,-25 0-1,25 25-15,-24-25 16,24 48-16,-49-23 16,48 24-16,-48-25 15,0 1-15,0 23 16,0 1-16,0-24 16,25-25 15</inkml:trace>
  <inkml:trace contextRef="#ctx0" brushRef="#br0" timeOffset="-300.8718">-904-98 0,'49'0'47,"49"0"-31,24 0-16,73 0 15,49-49 1,-24 49-16,24 0 16,-48 0-16,-74 0 15,-24 0-15,-25 0 16,-49 0-16,-73 24 62</inkml:trace>
  <inkml:trace contextRef="#ctx0" brushRef="#br0" timeOffset="2337.5366">1783 341 0,'-25'-73'0,"-48"49"15,49 24 1,-1 0 0,1 0-1,24 24-15,0 25 16,0 0 0,0 24-1,24-73 1,25 25-16,-25-25 0,1 24 15,24-24-15,-49 49 16,24-49-16,-24 49 16,-49-49-1,25 24-15,-1-24 16,-23 0-16,23 0 16,1 0-1,24-24 16,0-25-15,49 49-16</inkml:trace>
  <inkml:trace contextRef="#ctx0" brushRef="#br0" timeOffset="2707.6818">2002 48 0,'0'-24'0</inkml:trace>
  <inkml:trace contextRef="#ctx0" brushRef="#br0" timeOffset="2553.9594">2002 293 0,'0'48'62,"0"1"-62,49-24 16,-49-1-16,0 25 16</inkml:trace>
  <inkml:trace contextRef="#ctx0" brushRef="#br0" timeOffset="3472.0419">2296 366 0,'48'0'47,"1"-49"-31,0 49-16,0 0 0,49 0 15,-25 0-15,-24-24 0,0 24 16,-25 0-1,0 0 48,-24 48-63,49 26 16,-49-25-1,0-1 1,0-23-1</inkml:trace>
  <inkml:trace contextRef="#ctx0" brushRef="#br0" timeOffset="3093.3081">2418-74 0,'0'49'47,"0"0"-47,0 0 16,0 0-16,0 0 15,0-1-15,0 26 16,0-26-16,0 1 15,0 25-15,0-50 16,0 0-16,0 1 31,24-25-31,25 0 32,-25 0-17,1 0 1,24-25-1,-49-23 1</inkml:trace>
  <inkml:trace contextRef="#ctx0" brushRef="#br0" timeOffset="3657.0001">2833 219 0,'0'-24'16,"24"24"15,1 0-15</inkml:trace>
  <inkml:trace contextRef="#ctx0" brushRef="#br0" timeOffset="4026.8952">3028 219 0,'-24'49'16,"24"0"-1,-25-25-15,25 25 16,0-24-16,0-1 15,0 1-15,25-25 0,-25 73 16,73-73-16,-49 0 16,25 0-16,-24 0 15,-1 0-15,1-25 32,-25 1-32,0 0 15,0-25-15,0 24 16,-25-24-16,-24 49 15,49-48-15,-49 48 16,1 0 0,23 0-1,25 24 1</inkml:trace>
  <inkml:trace contextRef="#ctx0" brushRef="#br0" timeOffset="4443.6713">3346 317 0,'49'0'31,"-49"73"-15,0-48-16,24-1 15,-24 25-15,0-25 16,0 25-1,0-73 32,0-1-31,0-23-16,0 23 16,0 1-16,0-25 15,24 49-15,25-25 16,0 25-1,0 0 1,0 25 0,0 24-1,-25 24 1,-24-49 0,49 25-16,-25 0 15</inkml:trace>
  <inkml:trace contextRef="#ctx0" brushRef="#br0" timeOffset="6717.8671">5177 244 0,'0'24'63,"0"1"-63,0-1 16,0 25-16,0 0 0,0 0 15,0-25 1,0 0-16,0 25 15,0-73 1</inkml:trace>
  <inkml:trace contextRef="#ctx0" brushRef="#br0" timeOffset="6918.1848">5177-25 0,'0'-49'16,"25"49"31,24 49-47</inkml:trace>
  <inkml:trace contextRef="#ctx0" brushRef="#br0" timeOffset="5715.7382">4152 24 0,'0'-49'0,"-49"49"15,49-24 1,24 24 0,25 0-16,24-49 15,25 49-15,0 0 0,-1 0 16,26 49-16,-50-49 16,0 97-16,0-48 15,-48 0-15,-25 0 16,49 24-16,-49-24 15,0 0-15,0 0 16,-25 0 0,-48-1-16,24-23 15,25-25-15,-50 73 16,26-73-16,-1 25 16,24-25-16,1 0 0,48 0 46,25-25-30</inkml:trace>
  <inkml:trace contextRef="#ctx0" brushRef="#br0" timeOffset="5314.5936">4494 48 0,'0'-48'0,"0"72"47,0 25-31,0 24-16,0 0 15,0 1-15,48-1 16,-48-24-16,0-25 16,0 1-16</inkml:trace>
  <inkml:trace contextRef="#ctx0" brushRef="#br0" timeOffset="7952.3708">5544 268 0,'0'-24'16,"-49"-1"15,25 25-15,-1 0-1,1 0 1,24 25 0,-49-25-16,49 49 15,0-25-15,0 25 16,0-25-16,0 25 15,24 0 1,25-49 0,0 0-1,-49-49-15,0 25 0,24-1 16,-24-24-16,0 25 16,0 0-16,0-1 31,0 74 31,74 24-46,-26 1 0,-23-74-16,24 24 15,-25-24-15,1 0 16,23 0-16,-23 0 15,-25-24-15,24 24 16,-24-49-16,0 24 16,0-24-16,49 25 15,-49 0 1,0-25-16,-24 0 16,-1 25-1,-24 24 1,25 0-1,24 24-15,-49-24 16,49 73-16,0-48 16,0-1-16,0 25 0,0-25 15,0 1 1,49-25 0,0 0-1,-25-74 1,-24 26-1,0 72 32,0 49-31,49-24-16,-49 0 0,0 0 16,25 0-16,-25 24 15,73 0 1,-73 1-16,0-26 15,24-23-15,-24-1 16,0 25 0,-73-49-1,49 0-15,-25 0 16,24 0-16,1 0 16,-25-24-16,25-1 15,24-24 1,0 25-16,0-49 15,24 24-15</inkml:trace>
  <inkml:trace contextRef="#ctx0" brushRef="#br0" timeOffset="8538.39">6228 268 0,'0'-24'16,"0"48"47,0 25-63,0-25 15,0 25 1,0-24-16,0 24 15,0-1 1,0-72 15,0 0-15,0-1-16,0 1 16,0-25-16,0 0 15,0 25 1,48 24-16,1-49 15,-24 49 1,24 0 0,-25 0-1,-24 24 1,49-24-16,-25 49 16</inkml:trace>
  <inkml:trace contextRef="#ctx0" brushRef="#br0" timeOffset="8986.4559">6716 244 0,'-24'-25'16,"-1"25"-1,25-24-15,-49 24 16,1 0 15,23 49-15,25 0-16,0-25 15,0 0-15,0 1 16,0 24-16,0-25 16,49-24 15,0-24-31,-49-25 15,0 24-15,49 1 16,-49-25-16,0 25 16,0 97 46,24-24-46,49-49-1,-48 0-15,-1 0 16,1 0-16</inkml:trace>
  <inkml:trace contextRef="#ctx0" brushRef="#br0" timeOffset="9688.6257">7009 195 0,'-24'0'16,"24"24"0,0 50-1,24-50 1,-24 25-16,0-25 0,49 50 16,-49-50-16,0 0 15,-24-24 32,24-48-31,0 23-16,0-24 15,0 0-15,0 25 16,0-49 0,24 73-1,25 0 1,-25 0-1,-24 24-15,0 1 16,25-1-16,-25 25 16,0-25-16,0 1 15,0 24 1,0-74 15,0-48-15,0 48-16,0 1 15,0-25-15,49 49 16,-49-49-16,24 49 16,-24-24-1,24 24 1,25 0 0,-24 0-1,24 49 16,-1 0-15,-23 24 0,-25-24-16,0-25 0,49 1 15,-49 23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57.7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18.06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977 195 0,'0'25'0,"49"23"32,-25-48-17,1 0-15,-1 0 0,25-24 32,-25 0-17,-24-1 16,-49 25-15,1 0 0,-26 0-16,50 0 15,-1 0 17,25 49-32,0 24 15,0-48-15,0 24 31,0-1-31,25-48 16,-25 25-16,49-25 0,24 0 16,-49 0-1,50 0 1,-50 0-16,0 0 16,-24-49-1</inkml:trace>
  <inkml:trace contextRef="#ctx0" brushRef="#br0" timeOffset="263.1326">1270 244 0,'0'-24'16,"24"48"30,-24 0-46,0 25 16,25 25-16,-25-1 0,0 24 16,0 26-16,49-75 15,-49 1 1,0 0-16,24 0 16,-24 0-1,0-74 1,0 1-1,0-25-15</inkml:trace>
  <inkml:trace contextRef="#ctx0" brushRef="#br0" timeOffset="-1103.3221">317 73 0,'-48'0'0,"48"-24"15,-25 24-15,25-25 16,-49 25-16,0-24 15,25 24-15,-25 0 16,25 0 0,-25 24-1,49 1 1,0-1 0,0 25-1,0-25 1,73-24-1,-24 0-15,-25 25 16,1-25-16,24 0 16,-25 49-16,1-49 15,23 24-15,-23-24 0,-25 49 16,24-49-16,-24 24 16,0 1-1,0 24 1,-24-1-1,-25-48-15,-24 0 32,48 0-17,-24 0-15,25 0 0,24-24 16,-24 24 0,24-24-1,0-1 16,24 25-31,-24-24 0</inkml:trace>
  <inkml:trace contextRef="#ctx0" brushRef="#br0" timeOffset="-438.7768">513 220 0,'-49'0'15,"73"0"1,1 0 0,24 0-16,-1 0 15,1 0-15,0-49 16,24 49-16,-48 0 16,-1 0-1</inkml:trace>
  <inkml:trace contextRef="#ctx0" brushRef="#br0" timeOffset="-708.571">562-25 0,'0'-24'15,"0"48"32,0 50-31,0-26-16,0 1 15,0 0-15,48 0 0,-48 24 16,25-48-16,-25-1 16,0 25-1,49-49-15,-74-49 31,25 25-15</inkml:trace>
  <inkml:trace contextRef="#ctx0" brushRef="#br0" timeOffset="548.3649">1368 415 0,'0'-24'31,"24"-1"-15,25 25 0,-25 0-16,25 0 15,-49 25 1,0 23 0,0-23-1,-24-25 1,24 24-16,-25-24 15,-24 0 1,25 0 0</inkml:trace>
  <inkml:trace contextRef="#ctx0" brushRef="#br0" timeOffset="1736.4118">2247-122 0,'24'0'0,"-48"0"78,-25 0-78,25 0 15,-1 0-15,-24 0 16,25 0-16,-1 0 16,-23 0-16,23 0 15,25 48 1,0 1 15,0-24-15,0 24 15,0-1-15,49-48 46,-25 0-46,1 0-16,-25-24 15,24 24-15,50 0 16,-26 0 0,-48 24-1,25 1 1,-25-1 0,0 25-16,0 0 15,-25-49 1,-23 24-16,23-24 15,1 0-15,-25 0 16,0 0 0,25 0 15,24-24-15,0 0-1</inkml:trace>
  <inkml:trace contextRef="#ctx0" brushRef="#br0" timeOffset="2083.8042">2686 171 0,'-73'0'31,"49"0"-15</inkml:trace>
  <inkml:trace contextRef="#ctx0" brushRef="#br0" timeOffset="1936.8132">2589 24 0</inkml:trace>
  <inkml:trace contextRef="#ctx0" brushRef="#br0" timeOffset="3688.0122">4298 49 0,'0'-25'0,"0"1"16,0-1 0,-48 25-16,-1 0 15,24 0 1,-24 0-16,25 0 0,0 0 15,24 25-15,-74-1 16,74 25-16,0-25 0,0 1 16,0-1-16,0 25 15,0-24-15,49-1 16,-24-24-16,-1 49 16,0-49-16,25 24 15,0-24-15,-24 49 16,48 0-16,-73 0 15,0-25 1,0 25-16,0-25 16,-25-24-16,-23 49 15,23-49-15,-24 49 0,25-49 16,-1 0 0,-23 0-1,48-49 1,-49 49-16,49-24 15,0-1-15,24 25 32,25 0-17</inkml:trace>
  <inkml:trace contextRef="#ctx0" brushRef="#br0" timeOffset="4111.7346">4494 244 0,'-25'0'16,"50"0"46</inkml:trace>
  <inkml:trace contextRef="#ctx0" brushRef="#br0" timeOffset="3942.2041">4469 391 0,'0'24'63,"0"25"-63,0 0 0,0-25 15,0 0-15,0 25 16,0-24-16,25-25 16,-25-25-1</inkml:trace>
  <inkml:trace contextRef="#ctx0" brushRef="#br0" timeOffset="4845.1021">4616 342 0,'0'49'16,"0"-25"-1,0 25 1,24-25-16,-24 49 15,0-48 1,0-74 47,0 25-48,0-1-15,0-24 16,0 25-16,0 0 15,0-1 1,49 25 0,-24 25 15,-25 23-15,48 1-1,-48 0 1,0 0-1,0-74 48,0 1-47,0 0-16,0-25 15,0 24-15,0 1 16,25 24-1,-25-24-15,24 24 32,25 0-17,-24 0 1,-1 24 0,-24 25-1,0 24 1,0-24-1,0-25 1,49-24 47</inkml:trace>
  <inkml:trace contextRef="#ctx0" brushRef="#br0" timeOffset="5315.0722">5055 391 0,'0'24'78,"0"0"-78,0 25 16,0-24-16,0-1 15,25 0-15,-25 25 16,49-49 0,-25 0-1,1 0-15,-25-24 0,48-25 16,-48 25-16,0-1 15,0-24-15,0 25 16,0 0-16,0-25 16,0 73 62,0 25-63,0-25-15,0 1 0,25-1 16,-25 25-16,24-25 16,25 25-1,0-49-15</inkml:trace>
  <inkml:trace contextRef="#ctx0" brushRef="#br0" timeOffset="5678.4836">5422 73 0,'0'-49'0,"0"25"31,0 73 16,0-1-47,0 1 16,24 25-16,-24-1 15,0 0-15,0-24 16,0 0-16,25 0 16,-25-1-16,0 1 15,0 0-15,0-73 47,0-25-31</inkml:trace>
  <inkml:trace contextRef="#ctx0" brushRef="#br0" timeOffset="6195.751">5861 439 0,'0'-24'16,"0"0"0,0-25-1,-48 49 16,-1 24-15,0 25-16,49-25 16,-49 50-1,49-26 1,24-23 0,1-25-1,24 0 1,-49-25-1,24 25-15,-24-48 16,0-1-16,0 24 16,0 74 46,49 0-46,-25 0-1,50-25 1,-1-24 0,-49 0-16,1 0 15</inkml:trace>
  <inkml:trace contextRef="#ctx0" brushRef="#br0" timeOffset="6835.3203">6057 439 0,'0'-24'0,"24"24"32,1-49-17,24 49-15,-25 0 0,0 0 16,25 0-1,0 0 1,-25 0 0,1 0-1,24 25 32,-49-1-31,0 25-1,0-25 1,0 25 0,0 0-1</inkml:trace>
  <inkml:trace contextRef="#ctx0" brushRef="#br0" timeOffset="6481.0486">6130 0 0,'-24'0'15,"24"-25"-15,0 50 32,0 48-17,49-24-15,-49 24 16,0 0-16,24 1 15,-24-1-15,0 0 16,0-48 0,0 23-16,0-23 15</inkml:trace>
  <inkml:trace contextRef="#ctx0" brushRef="#br0" timeOffset="6998.2209">6399 171 0</inkml:trace>
  <inkml:trace contextRef="#ctx0" brushRef="#br0" timeOffset="7399.1256">6594 317 0,'0'25'31,"0"48"-15,0-49-16,0 1 15,0 24-15,0-25 32,25-24-17,48 0 1,-49 0-16,1 0 15,24-24-15,-49-25 16,24 24-16,-24 1 16,0-25-16,0 25 15,-98-25-15,74 49 16,-1 0-16,-23 0 16,-1 0-1,24 0 1</inkml:trace>
  <inkml:trace contextRef="#ctx0" brushRef="#br0" timeOffset="7853.7176">7009 268 0,'0'25'15,"25"24"1,-25 24 0,49-49-1,-49 25 1,0 0 0,0-73 30,0-25-30,0 24-16,0 1 16,0-25-16,24 25 15,0 24 17,-24-25-32,49 25 0,-24 0 15,-1 0 1,25 49-1,-25 0 1,-24 0 0,49-49-1,-49 24-15,-24-24 32</inkml:trace>
  <inkml:trace contextRef="#ctx0" brushRef="#br1" timeOffset="21446.7879">1832 2320 0,'0'-24'16,"0"-25"0,0 24-16,-49 25 15,24 0-15,1-24 16,-25 24-16,25 0 16,-1 24-16,-24 1 0,49 24 15,-48-25-15,48 0 16,0 25-16,0-24 15,0-1 1,0 25-16,24-49 16,25 49-16,-25-49 15,1 24-15,24-24 16,-1 49-16,-23-49 16,24 24-16,-25 25 15,-24 25 1,0-26-1,0 1 1,-49-49-16,0 0 16,25 25-16,0-25 15,-25 0-15,24 0 16,1 0-16,24-49 16,-49 49-16,49-49 0,0 0 15,0 25 1,49 24-1,-25-25-15,1 25 16,-25-49-16,49 49 0,-1 0 16,-48-24-1</inkml:trace>
  <inkml:trace contextRef="#ctx0" brushRef="#br1" timeOffset="24777.2154">3273 2589 0,'0'-25'15,"0"-24"1,-49 49-1,0 0 1,0 0 0,0 49-1,49-24 1,0-1-16,0 25 0,0 0 31,0-25-15,49-24-1,-25 0 1,25 0-16,-24 0 16,-25-49-1,0-24 1,0 122 46,0-25-62,0 1 16,0 24-16,0-1 16,0 1-1,0 25-15,0-26 16,0-23-16,0-1 16,49 25-16,-1-49 46,-48-24-46,49 24 16,-24-25-16,24 25 16,-25-24-16,0 24 0,-24-49 15,0 25 48</inkml:trace>
  <inkml:trace contextRef="#ctx0" brushRef="#br1" timeOffset="25194.0134">3639 2735 0,'0'49'47,"0"0"-31,0 0 0,24-49-1,-24 24-15,49-24 16,-24 0-1,23-49 1,-48 0 0,0 1-1,-24-26 1,-25 50 0,25 24-1,-25 0 1,0 0-1,25 0 1,24 49 0</inkml:trace>
  <inkml:trace contextRef="#ctx0" brushRef="#br1" timeOffset="25394.589">4054 2686 0,'0'49'31,"0"0"-15,0 24-1,0-48-15,0-1 16,0 25-16,-49-25 15</inkml:trace>
  <inkml:trace contextRef="#ctx0" brushRef="#br1" timeOffset="23689.4165">2809 1929 0,'-25'0'16,"-24"0"-1,25 49 1,24 0-16,-73 24 16,73 25-16,-25 24 0,25 0 15,0 49-15,-49 0 16,49 0-16,0-49 0,0-24 16,25-1-16,24-48 15,-25-24-15,0-25 16,25 0-16,25 0 15,-1 0 1,0-25-16,-48 25 16,-25-49-16,24 49 15</inkml:trace>
  <inkml:trace contextRef="#ctx0" brushRef="#br1" timeOffset="26444.9605">4665 2418 0,'0'-49'0,"-25"49"16,25 24 15,0 1-31,0 23 16,0 26-16,0-1 16,0 0-16,0-24 15,0 24-15,0-24 16,49-49-16,-49-24 47,25-49-32</inkml:trace>
  <inkml:trace contextRef="#ctx0" brushRef="#br1" timeOffset="26899.5341">4909 2491 0,'0'49'46,"0"-25"-46,0 49 16,0-48-16,0 24 0,0-25 16,0 25-1,24-49-15,50 0 16,-26 0 0,-23 0-16,24-24 15,-49-25 1,0 0-1,0 24-15,0 1 16,0-25-16,0 25 16,0-1-16,-49 25 0,0-49 15,0 49 1,25 0 0,-1 0-1,25 25-15,0-1 16,0 1-1</inkml:trace>
  <inkml:trace contextRef="#ctx0" brushRef="#br1" timeOffset="27231.666">5495 2442 0,'0'24'32,"0"1"-17,0 24-15,25 0 16,-25-1-16,0 1 15,0 0-15,0-24 16,0 23 0,24-48-16,-24 25 15,49-25 17,-49-25-17</inkml:trace>
  <inkml:trace contextRef="#ctx0" brushRef="#br1" timeOffset="36817.4132">5984 2540 0,'0'-25'15,"0"-24"1,0 98 46,0 0-62,0 24 16,0 1 0,0-1-16,0-24 15,0 0-15,0-25 16,0 25-16,48-49 62,-48-49-62,0 25 0</inkml:trace>
  <inkml:trace contextRef="#ctx0" brushRef="#br1" timeOffset="37318.9309">6350 2637 0,'0'-48'0,"0"72"62,-49 0-62,49 1 16,0 24-16,0-25 0,0 1 15,24 23-15,-24-23 16,25-1-16,48 25 16,-24-49-1,-25 0-15,1 0 0,24 0 16,-49-49-16,49 25 15,-49-1-15,0-23 16,0 23-16,0 1 16,0-25-16,0 24 15,-25 25-15,25-48 16,-73 48 0,24-25-16,0 25 15,0 0-15,0 0 16,25 0-16,-25 0 15,49 25-15,-49-25 16,49 48-16,0 1 16,49-49-16,-24 0 15</inkml:trace>
  <inkml:trace contextRef="#ctx0" brushRef="#br1" timeOffset="37597.6541">6960 2491 0,'0'-25'0,"0"74"47,49-24-47,-49 24 16,0-1-16,25 1 15,-25 25-15,0-50 0,0 0 16,0 1-16,0 24 16,0-74 15</inkml:trace>
  <inkml:trace contextRef="#ctx0" brushRef="#br1" timeOffset="38700.4378">7473 1929 0,'0'49'47,"49"49"-31,0-1-16,-25 26 15,25-26 1,-49 50-16,49-25 15,-49 24-15,0-48 16,-24 0-16,24-25 16,-49 0-16,49-24 0,-73-24 15,24 23-15,24-48 16</inkml:trace>
  <inkml:trace contextRef="#ctx0" brushRef="#br1" timeOffset="40959.511">1905 4323 0,'0'-25'0,"0"1"16,0-1 0,-25 25-1,25-48 1,-48 48-16,-1 0 15,0 48 1,0 1 0,49 0-1,0 0 1,25-49-16,-25 73 16,48-24-16,1 24 15,0-73-15,-49 49 16,73-49-16,-73 49 15,25-49-15,-25 73 16,0-48-16,0 48 16,-25-24 15,1-49-15,-25 0-1,0-25 1,49-48-1,-49 73-15,49-49 0,25 0 32,24 1-32,-1 48 15,26 0 1</inkml:trace>
  <inkml:trace contextRef="#ctx0" brushRef="#br1" timeOffset="41807.9955">2418 4103 0,'-25'0'32,"1"24"-17,24 1-15,0 24 16,0 24-16,0 49 16,0 24-16,0-48 0,0 0 15,0 0-15,24-25 16,1-49-16,24-24 0,-1 25 15,-23-25-15,24 0 16,24 0-16,-49 0 16</inkml:trace>
  <inkml:trace contextRef="#ctx0" brushRef="#br1" timeOffset="44899.2356">3492 4494 0,'0'-49'15,"-48"49"-15,48-49 16,-25 49 0,25-25-16,-24 25 15,-1 0 1,-24 0-1,25 0 1,0 0 15,24 49-31,0-24 16,0 24 0,0-25-1,0 25-15,0-25 16,24-24-1,25 0 1,-25 0-16,1 0 16,-25-49-16,0 1 15,49 23-15,-49-24 16,0 98 46,0-24-62,0 23 16,0 1-16,0 0 16,0 24-16,0-24 15,0 0-15,0 0 16,0-25-16,24 25 31,0-49 0,25 0-15,-49-24-16,49 24 0,-24-73 16,23 24-1,1 24 1</inkml:trace>
  <inkml:trace contextRef="#ctx0" brushRef="#br1" timeOffset="45153.2149">3859 4518 0,'0'24'31,"0"1"-31,24 24 16,-24-25-16,0 1 16,0 23-16,0-23 15,0-1-15,0 25 16,0-24-1</inkml:trace>
  <inkml:trace contextRef="#ctx0" brushRef="#br1" timeOffset="46000.8987">4250 4665 0,'0'48'78,"0"-23"-62,0-1-16,0 1 0,0 24 15,0-25-15,-25-24 16</inkml:trace>
  <inkml:trace contextRef="#ctx0" brushRef="#br1" timeOffset="48375.471">5593 4274 0,'0'-25'0,"0"50"62,0-1-62,0 1 16,0 23-16,0 26 15,0-25-15,0-1 16,0-23-16,0 24 16,0-98 46,24 24-46</inkml:trace>
  <inkml:trace contextRef="#ctx0" brushRef="#br1" timeOffset="48861.2962">5886 4298 0,'0'-24'16,"0"48"47,0 25-48,0 0-15,0-25 0,0 1 16,0 24-16,0-25 15,0 0-15,0 25 16,49-49-16,0 0 16,24-24-1,-73-1 1,49-23-16,-49 23 16,0 1-16,0-25 15,0 24-15,-25 1 0,-24-49 16,1 48-1,-1 25 1,0 0 0</inkml:trace>
  <inkml:trace contextRef="#ctx0" brushRef="#br1" timeOffset="47288.5028">4787 4371 0,'-25'0'16,"25"74"15,0-50-31,0 1 0,0 23 16,0-23-16,25-1 15,-1 50 1,25-74 0,0 0-16,-25 0 15,1 0-15,-25-25 16,49 1-1,-49-1-15,0-24 16,0 25-16,0 0 16,0-25-16,0 24 15,-25 1-15,-24-49 16,1 73 0,-1 0-1,0 24 1,49 25-16,0-25 15,0 25 1</inkml:trace>
  <inkml:trace contextRef="#ctx0" brushRef="#br1" timeOffset="47820.9018">5300 4347 0,'0'-49'15,"0"74"173,0-1-188,0 0 15,0 25-15,0 0 16,0 0-16,0 0 16,0 0-16,0-25 15,0 25-15,0-25 16,0-48 15,0-25-15</inkml:trace>
  <inkml:trace contextRef="#ctx0" brushRef="#br1" timeOffset="49146.6867">6374 4225 0,'0'24'63,"0"1"-63,0 48 15,0-24-15,0 0 16,0 0-16,0-25 16,0 0-16,0 25 15,0-73 16</inkml:trace>
  <inkml:trace contextRef="#ctx0" brushRef="#br1" timeOffset="51252.471">6814 4127 0,'0'-24'16,"24"24"15,1 49-15,24-25-16,-25 49 16,25 1-16,-49-1 15,24 0-15,-24 25 16,0-25-16,0 0 15,0-24-15,0 25 0,-24-1 16,24-49-16,-25-24 16,25 25-16,-48-25 15</inkml:trace>
  <inkml:trace contextRef="#ctx0" brushRef="#br1" timeOffset="50813.6326">7009 4591 0,'0'-49'63</inkml:trace>
  <inkml:trace contextRef="#ctx0" brushRef="#br1" timeOffset="78162.0994">8572 4176 0,'0'-24'16,"0"-1"15,0 50 16,25 24-31,-25-25-16,49 25 15,-49 0-15,24-1 16,-24-23-16,49 24 16,-49-74 30,0 1-46,0-1 16</inkml:trace>
  <inkml:trace contextRef="#ctx0" brushRef="#br1" timeOffset="78547.6629">8841 4078 0,'24'0'0,"-24"-48"0,0 23 32,0 50-1,0 23-16,0 1-15,0 0 16,0 49-16,-73 48 0,73-48 16,-73 24-16,73-49 15,0-24-15,-24 0 16,24-24-16,0 23 16,0-72 46</inkml:trace>
  <inkml:trace contextRef="#ctx0" brushRef="#br1" timeOffset="80337.0331">2076 5886 0,'0'-49'32,"0"0"-17,-49 49 1,-24 0-1,48 0-15,-24 0 16,25 0 0,24 24-16,-49-24 15,49 49-15,-24-49 16,24 49-16,0 0 16,0-25-1,0 50 1,24-74-1,-24 24-15,49-24 0,24 25 16,-48-25 0,-25 48-1,49-48-15,-49 25 16,24-25-16,-24 49 16,49-1-1,-49 1-15,0 0 16,-25-24-1,1-25 1,-25 0 0,0 0-1,-24-25 1,49-24 0,24 25-1,0-25 1,24 0-1,-24 0 1,49 49-16,-49-24 16,49 24-16,-25 0 15,1 0 1</inkml:trace>
  <inkml:trace contextRef="#ctx0" brushRef="#br1" timeOffset="81423.8161">2589 5715 0,'24'-25'31,"-24"-24"-15,0 25 31,-24 73-16,24-25-31,-49 25 15,49 0-15,0 24 16,-25 1-16,25-1 16,0 0-16,0 0 15,0 1-15,25-26 0,-25-23 16,49-25-16,-25 49 16,25-49-16,-25 0 15,1 0-15,24 0 16</inkml:trace>
  <inkml:trace contextRef="#ctx0" brushRef="#br1" timeOffset="94500.393">3908 6130 0,'0'-24'0,"0"-25"16,24 24 15,25 25-15,-25 0-1,25 25 1,-49-1 0,0 49-1,-24-73-15,24 74 16,-25-74-16,25 24 0,-24-24 15,-1 0 17,25 24 15,49-24-47,0 0 15,0 0-15,24 0 16,-24 0-16,-24 0 15,-1 0-15</inkml:trace>
  <inkml:trace contextRef="#ctx0" brushRef="#br1" timeOffset="94716.8878">4543 6203 0,'0'25'63,"0"23"-63,-25 1 15,25 25-15,0-26 16,-49 1-16,49 0 0,-24 0 16</inkml:trace>
  <inkml:trace contextRef="#ctx0" brushRef="#br1" timeOffset="93998.7718">3541 5910 0,'0'-49'63,"0"25"-47,0-1-1,-49 25 1,25 0-1,0 0-15,-25 0 16,24 0-16,-24 74 16,49-1-1,0-49-15,0 25 16,0-24 0,25-25-1,24 0 1,0 0-16,-25-25 15,-24 1-15,49-25 16,-49 25-16,0-1 16,0 50 46,0 23-46,0 1-16,0 25 15,0-1-15,0 24 16,0 1-16,0-25 16,0 1-16,0-25 15,0-1-15,0-23 16,24-25-16,-24 24 16,49-48 15,24-25-16,-24-24 1,-24 48 0,-25 1 15,0-25 0,0 25-15</inkml:trace>
  <inkml:trace contextRef="#ctx0" brushRef="#br1" timeOffset="95534.8914">5031 5690 0,'0'-24'15,"0"48"17,0 1-17,0 48-15,0-24 16,0 49-16,0-50 16,0-23-16,0 24 15,24-49 16,-24-25-31,0-48 16</inkml:trace>
  <inkml:trace contextRef="#ctx0" brushRef="#br1" timeOffset="95920.8609">5251 5641 0,'0'25'78,"0"24"-78,49-25 0,-49 1 15,0 23-15,24-23 16,-24-1-16,0 25 31,49-49-31</inkml:trace>
  <inkml:trace contextRef="#ctx0" brushRef="#br1" timeOffset="96491.0459">5642 5715 0,'-25'0'15,"-24"24"32,49 25-31,0-25-16,0 1 0,0 24 15,0-25-15,49 25 16,0-49 0,24 0-1,-24 0 1,-49-49-16,25 25 31,-25-1-31,0-24 0,0 25 16,0 0-16,0-25 15,-25 49 1,25-49-16,-24 49 16,-25 0-1,24 0 1,-23 0 0,48 24-1</inkml:trace>
  <inkml:trace contextRef="#ctx0" brushRef="#br1" timeOffset="96854.3127">6130 5739 0,'0'-24'16,"0"48"46,0 25-62,0 0 16,0 0-16,0 0 0,0-25 15,0 25-15,0 0 16,0-74 15,0 1-15,0-1-16</inkml:trace>
  <inkml:trace contextRef="#ctx0" brushRef="#br1" timeOffset="97192.9635">6301 5471 0,'0'-49'31,"0"98"16,49-25-47,-49 0 16,73 50-16,-73-26 16,73 1-16,-73 25 0,0-1 15,0 0 1,0 0-16,-48 25 15,23-25-15,-24-24 0,49-24 16,-49-25-16,49 48 0,-48-48 16,-1 0-1,49-24-15</inkml:trace>
  <inkml:trace contextRef="#ctx0" brushRef="#br1" timeOffset="102607.1591">7595 5666 0,'0'-49'15,"49"49"-15,-49-24 16,0 72 31,-24 1-47,24 25 16,-49 23-16,0 1 0,0 24 15,49 0-15,-73 0 16,73-24-16,-24-49 15,24-25-15,0-48 63,0-1-47,0 1-1</inkml:trace>
  <inkml:trace contextRef="#ctx0" brushRef="#br1" timeOffset="102252.8834">7351 5617 0,'0'49'47,"0"-25"-47,0 1 15,25 24-15,-25-25 16,24 0-16,25 50 16,-49-50-1,24-24 32,-24-73-31</inkml:trace>
  <inkml:trace contextRef="#ctx0" brushRef="#br1" timeOffset="134884.4906">8230 5641 0,'-48'-24'16,"72"73"93,25-25-109,-25 25 16,25 0-16,-49-25 0,49-24 15,-49 49-15,24-49 16,-24 49-16,25-49 63,-25-24-48</inkml:trace>
  <inkml:trace contextRef="#ctx0" brushRef="#br1" timeOffset="135254.0572">8572 5617 0,'0'-24'0,"25"24"15,-25 24 32,0 49-31,-49 1-16,49 23 16,-73 1-16,73 24 15,-49-49-15,49-24 16,0 0-16,-49-25 15,49 1 1,0-50 78</inkml:trace>
  <inkml:trace contextRef="#ctx0" brushRef="#br1" timeOffset="104643.6639">2174 7791 0,'0'-49'0,"0"24"32,0 1-17,-98-25 1,73 49 0,1 0-16,-25 0 15,49 25 1,-24-25-16,24 24 15,0 0 1,0 1 0,0 24-1,49-49 1,-25 24-16,25-24 16,-25 49-16,1-49 15,24 0-15,-49 24 16,48-24-16,-48 25 0,0 24 15,0-25 1,0 25-16,0-25 0,0 1 16,0 24-1,-24-49-15,0 48 16,-25-48 15,24 0-31,-24 0 16,25-24-16,-25-25 15,49 0 1,0 25 0,0 0-1,49 24 1,-49-49-16,73 49 0,-48 0 16,-1-25-16,25 25 15,0-49 1,-25 49-1</inkml:trace>
  <inkml:trace contextRef="#ctx0" brushRef="#br1" timeOffset="105261.1167">3004 7449 0,'-73'0'47,"73"24"-47,-25 49 15,25 1-15,-49 23 16,49 1-16,0 24 16,0-24-16,0-25 0,0 0 15,0 1-15,0-25 16,49-25-16,0 25 16,-24-49-1,-1 0-15,25 0 16,-25 0-16</inkml:trace>
  <inkml:trace contextRef="#ctx0" brushRef="#br1" timeOffset="112431.2679">3785 7864 0,'0'-49'15,"0"25"-15,0-25 16,-24 0 0,-49 49-1,0 0 1,24 49 0,49-25-16,-25 1 15,25 48 1,0-24-1,0-25-15,0 25 16,25-49 0,48 49-1,-49-49 1,1-24 0,-25-25-16,49 0 15,-49 73 48,0 25-63,0 0 15,0 24 1,0 0-16,0 1 16,0-1-16,0 0 15,0-24-15,0 0 16,0-25-16,24-24 47,-24-24-32,49 24-15,-49-49 16,49 49-16,-49-73 16,49 73-16,-49-25 15,48 25-15,-48-24 47,0 0-31</inkml:trace>
  <inkml:trace contextRef="#ctx0" brushRef="#br1" timeOffset="112963.9814">4054 8011 0,'-24'-25'16,"24"-24"-1,24 25 1,1 24 0,23 0-1,-48 49 1,0-25-1,0 1-15,0-1 16,-24 25-16,24-25 0,-24 25 16,24-73 62,24 24-47,25 0-15,24 48-16,-73-23 15,0 24 1,0 0 0,-24-49-1,24 24-15,-25-24 16,1 0-1,-1 0-15,25-24 47,0-1-31</inkml:trace>
  <inkml:trace contextRef="#ctx0" brushRef="#br1" timeOffset="113318.396">4494 8059 0,'-25'0'16,"25"25"-1,0 24-15,-24-1 16,24 1-16,-49 0 15,49 0-15,0 0 16,-24-49-16,24 24 16</inkml:trace>
  <inkml:trace contextRef="#ctx0" brushRef="#br1" timeOffset="114706.7785">5739 7742 0,'0'49'78,"0"-25"-78,0 1 0,0 23 16,0 1-1,0-24-15,0-1 16,0 25-16,0-25 15,0-48 48,0-25-63</inkml:trace>
  <inkml:trace contextRef="#ctx0" brushRef="#br1" timeOffset="115038.9107">5959 7376 0,'-24'0'0,"24"-25"15,24 25 1,-24 25-1,49-1 1,-49 25-16,73 48 16,-48-23-16,-25-1 15,73-24-15,-73 0 16,0 24-16,0 0 16,0 1-16,0-26 15,-49 1-15,25 0 16,-25 0-16,0-25 15,0-24 1</inkml:trace>
  <inkml:trace contextRef="#ctx0" brushRef="#br1" timeOffset="113866.6778">5007 7717 0,'0'-24'32,"0"73"-1,0-25-16,0 25-15,0 24 16,0 1-16,0-25 16,0-1-16,0-23 0,0 24 15,24-49 17,-24-25-17</inkml:trace>
  <inkml:trace contextRef="#ctx0" brushRef="#br1" timeOffset="114336.8947">5226 7840 0,'0'-25'16,"0"50"15,0-1-15,0 0-16,0 25 15,0-24-15,0-1 16,0 1-16,25 48 16,48-73-1,-48 0-15,-1 0 16,0 0-16,-24-25 15,74 25-15,-74-73 16,0 49-16,0-1 16,0 1-16,0-25 15,0 25 1,-49-25 0,0 0-1,0 49 1,49-25-16,-24 25 0,-25 0 31,24 0-15,25 49-16,0 0 15</inkml:trace>
  <inkml:trace contextRef="#ctx0" brushRef="#br1" timeOffset="144076.8809">7571 7595 0,'0'-24'16,"0"48"31,0 50-32,0-1-15,0 0 16,-24 25-16,24 0 16,-25-1-16,25-24 0,0 1 15,0-50-15,0 1 16,0-50 31,0-24-32,0 0 1</inkml:trace>
  <inkml:trace contextRef="#ctx0" brushRef="#br1" timeOffset="144725.3056">7864 7644 0,'0'-24'0,"0"-1"31,0 50 32,49-1-63,-49 1 15,24 23-15,-24-23 16,74 24-16,-74-25 15,49 1-15,-25 48 16,-24-98 47</inkml:trace>
  <inkml:trace contextRef="#ctx0" brushRef="#br1" timeOffset="143769.5127">7376 7620 0,'0'-25'16,"0"50"46,0 24-62,49-25 16,-49 25-16,24 0 0,-24-25 15,24-24-15,-24 49 16,49-49 0,-49-24 15</inkml:trace>
  <inkml:trace contextRef="#ctx0" brushRef="#br1" timeOffset="145072.9667">8182 7620 0,'0'-25'16,"24"25"-16,-24 49 47,0 24-47,0 1 15,-49-1-15,49 25 0,-49 24 16,49-25-16,-24-23 16,24-25-16,0-25 0,0 25 15,0-74 48,0-48-48</inkml:trace>
  <inkml:trace contextRef="#ctx0" brushRef="#br1" timeOffset="145912.9033">8646 7620 0,'-49'0'0,"73"49"78,-24-1-78,49 1 0,24 98 31,-73-74-31,49 0 0,-49-48 16,49-1-16,-25 25 16</inkml:trace>
  <inkml:trace contextRef="#ctx0" brushRef="#br1" timeOffset="146282.9185">8865 7644 0,'0'-24'16,"0"73"15,0-25-15,-24 25-16,-25 24 15,0 0-15,25 1 16,-25-25-16,49-1 16,-24-23-16,24 24 15</inkml:trace>
  <inkml:trace contextRef="#ctx0" brushRef="#br1" timeOffset="126526.6147">2296 9427 0,'0'-49'16,"0"25"0,-25-1-1,1 25 1,-25 0-1,0 0-15,49 49 16,-49-49-16,49 49 16,0 0-1,0 0 1,49-49-16,-49 24 16,49-24-1,-25 25-15,50 23 16,-1 1-1,-49 0 1,-24 0 0,0-25-1,0 25 1,0 0-16,-48-49 16,48 25-16,-49-25 15,0 0 1,0-25-1,0-24-15,49 0 16,0 1 0,0-1-1,0-25 1,49 74 0,-49-24-16,49 24 15,24 0 1,-48 0-1</inkml:trace>
  <inkml:trace contextRef="#ctx0" brushRef="#br1" timeOffset="127435.2293">2980 9183 0,'0'-25'15,"0"50"48,-49-1-63,49 1 15,0 48-15,-25 0 16,25 0-16,0 1 0,0 23 16,0 1-16,0-25 15,0-24-15,25-24 16,-1 24-1,25-49 1,0 0-16,-25 0 16,25-25-1</inkml:trace>
  <inkml:trace contextRef="#ctx0" brushRef="#br1" timeOffset="158778.0483">3981 9451 0,'0'-48'0,"0"23"16,-25 25-1,25-24 1,-24 24-16,-49 0 15,-1 0 1,26 24 15,23 25-15,25 0-16,0 0 16,0-25-1,25 25 1,48-49-1,-24 0 1,0 0 0,-49-24-16,24 24 15,-24-49-15,0 0 16,0 24 0,0 50 46,0 24-62,0-25 0,0 25 16,49 24-16,-49 25 15,0-25-15,0 1 16,0-26-16,24 26 16,-24-26-1,49-48 1,-24-24-1,23-25 1,-48 25 0,74-25-16,-50 0 15,-24 25 32</inkml:trace>
  <inkml:trace contextRef="#ctx0" brushRef="#br1" timeOffset="159031.859">4347 9671 0,'0'25'31,"0"-1"-15,0 25-16,0-25 16,0 1-16,0 24 15,0 0 16</inkml:trace>
  <inkml:trace contextRef="#ctx0" brushRef="#br1" timeOffset="159448.5515">4909 9647 0,'0'24'31,"0"25"-16,0 0-15,-24 0 16,24-25-16,0 1 0,-49-25 16,49 49-16</inkml:trace>
  <inkml:trace contextRef="#ctx0" brushRef="#br1" timeOffset="160065.9851">5324 9378 0,'0'25'62,"0"23"-46,0 1-1,0-24-15,0-1 0,0 1 0,0 23 16,0-23 0,25-25-16,23 0 15,1-25 1,-49-48-1,25 49 1,-25-1 0,0 1-16,0-25 15,0 25-15,0-1 16,0-24 0,-49 49-16,-24-48 15,24 48 1,24 0-1,25 48 1,0-23 0</inkml:trace>
  <inkml:trace contextRef="#ctx0" brushRef="#br1" timeOffset="160382.7654">5715 9232 0,'0'24'62,"0"1"-62,0-1 16,0 49-1,0-48-15,0-1 0,0 25 16</inkml:trace>
  <inkml:trace contextRef="#ctx0" brushRef="#br1" timeOffset="160752.6083">5910 8939 0,'25'0'47,"24"24"-32,-49 0-15,24 50 31,-24-25-31,49-1 0,-49 26 16,24-1-16,-24 0 16,0 25-16,0-25 15,0 0-15,0 1 16,-73-25-16,73-25 16,-49 25-16,0-49 15,25 0-15,-1 0 16,-23 0-16</inkml:trace>
  <inkml:trace contextRef="#ctx0" brushRef="#br1" timeOffset="162325.6734">7571 9158 0,'0'-24'16,"0"48"31,0 1-47,24-25 16,-24 73-16,0-48 0,49 23 15,-49-23-15,49-1 16,-49 25-16,25-49 15,-25 24-15,0-48 63</inkml:trace>
  <inkml:trace contextRef="#ctx0" brushRef="#br1" timeOffset="162657.6373">7742 9232 0,'49'-49'16,"-49"24"0,24 25-16,-24 25 46,0 24-46,-24 24 16,24 0-16,0 0 16,-25 1-16,25-1 0,-48 0 15,48 1-15,0-26 16,0-23-16,0 24 16</inkml:trace>
  <inkml:trace contextRef="#ctx0" brushRef="#br1" timeOffset="167201.548">8157 9207 0,'0'25'47,"0"24"-47,25-1 16,-25 1-16,73 24 15,-24 25-15,-25-49 16,25 24-16,-25-24 16,25-24-16,0 23 15,-49-72 63,0-25-62</inkml:trace>
  <inkml:trace contextRef="#ctx0" brushRef="#br1" timeOffset="161654.9209">7180 9183 0,'0'24'32,"0"50"-17,25-50 1,-25 0-16,49 25 16,-49-24-16,24-25 15,-24 48 1,24-48-1</inkml:trace>
  <inkml:trace contextRef="#ctx0" brushRef="#br1" timeOffset="161955.7952">7376 9207 0,'0'25'63,"0"-1"-47,0 1-16,0 23 15,0 26-15,-49-1 16,49 0-16,0-24 15,0 0-15,0-25 16,0 25 0,0-73 15</inkml:trace>
  <inkml:trace contextRef="#ctx0" brushRef="#br1" timeOffset="167639.8119">8475 9329 0,'0'-48'0,"24"48"16,-24-25-1,-24 50 32,-25 72-31,0-72 0,25 23-16,-25 26 15,24-25-15,25 24 0,-49-24 16,49-25-1,0 25-15,-24-49 0,24 24 16,0-72 78</inkml:trace>
  <inkml:trace contextRef="#ctx0" brushRef="#br1" timeOffset="168219.0586">8890 9207 0,'0'25'47,"73"48"-31,-24-24-1,0 0 16,-25-1-15,-24-23 0,25-25-1</inkml:trace>
  <inkml:trace contextRef="#ctx0" brushRef="#br1" timeOffset="168620.0583">9183 9232 0,'0'-49'15,"24"49"1,-24 49 46,0 24-62,0-24 16,-48 24-16,48 0 16,-25 1-16,25-1 15,-49 0-15,49-24 16,0 0-16,0-25 15,0 1 1</inkml:trace>
  <inkml:trace contextRef="#ctx0" brushRef="#br1" timeOffset="170161.7304">2515 11259 0,'-24'-25'16,"0"-23"15,-1 48-16,-24 0 1,1 0 0,-1 24-1,24 0 1,25 25-16,0 0 16,0 0-1,0-25-15,0 1 0,0-1 16,0 49-1,25-73-15,-25 25 16,49-25 0,-1 24-16,-23-24 15,-25 49 1,24-24 0,-24-1-1,0 25 1,0 0-1,0 0 1,-24-49 0,-1 0-1,-48 0-15,24 0 16,0-49 0,25 0-1,24 24 1,0 1-1,0-25 17,0 25-17,24 24 1,25 0 0,-24 0-1,-25-25 1,49 25-1,-49-24 1</inkml:trace>
  <inkml:trace contextRef="#ctx0" brushRef="#br1" timeOffset="182052.9312">4127 11405 0,'-24'0'15,"24"-24"-15,-24 24 16,-25 0 0,49-49-16,-49 49 15,0 0-15,49 24 16,-49-24-16,49 25 16,-24-25-16,24 49 15,0-25-15,0 49 16,0-24-1,49-24 17,-1-25-17,1-25 1,0-24 0,-49-24-1,49 49 1,-49 48 31,0 1-47,0 48 15,0-24-15,0 0 16,0 24-16,0 0 16,0 0-16,24 1 15,-24-26 1,0-23-16,0 24 15,49-49 17,-49-25-17,25 25-15,-25-49 0,24 49 16,25-48-16,0-1 16,-25 49-1,-24-49 32</inkml:trace>
  <inkml:trace contextRef="#ctx0" brushRef="#br1" timeOffset="171079.3089">3175 11161 0,'-25'0'47,"-23"25"-31,48 23-16,-49 26 16,49 23-16,0 50 15,0-25-15,0 25 16,0-50-16,0-24 15,49-24-15,-1 0 16,1-49 0,0 25-16,0-25 15,0 0-15,0-25 16</inkml:trace>
  <inkml:trace contextRef="#ctx0" brushRef="#br1" timeOffset="182623.2559">4445 11576 0,'0'-24'31,"49"-1"-31,0-23 31,-25 48-15,0 0-1,-24 73 1,0-24 15,0-25-31,0 25 16,0-25 0,-24-24-1,24 49 1,-49-49-1,98 0 64,-25 0-79,1 0 0,-1 0 15,50 0-15,23 0 16,-72 0-1,-1 0-15</inkml:trace>
  <inkml:trace contextRef="#ctx0" brushRef="#br1" timeOffset="182977.2365">5202 11650 0,'0'24'62,"0"0"-62,-24 1 16,24 24-16,-49-25 16,49 1-16,0 23 15,-25-48 1,25-24 0</inkml:trace>
  <inkml:trace contextRef="#ctx0" brushRef="#br1" timeOffset="192063.3515">6057 11210 0,'0'-24'16,"49"48"30,-25 25-46,1 0 16,48-1-16,-24 26 16,-1-1-16,-48 25 15,49 24-15,-49-24 16,0-1-16,-49 25 16,1-48-16,23-26 15,-24 1 1,25-24-1,-25-25 17</inkml:trace>
  <inkml:trace contextRef="#ctx0" brushRef="#br1" timeOffset="191599.5122">5813 11405 0,'0'-49'15,"0"25"1,0 48 31,0 25-31,0 0-16,0 24 0,0 50 31,0-26-31,0-23 15,0-1-15,0-49 0,0 1 16,48-50 31,-48-24-31,0 25-16,0 0 0</inkml:trace>
  <inkml:trace contextRef="#ctx0" brushRef="#br1" timeOffset="193398.5407">7498 11283 0,'0'-24'15,"24"24"1,-24 49 31,0-1-32,0 26-15,-49-1 16,49 0-16,-24 25 0,-25 49 16,49-123-16,0 0 15,0 1 1,0-50 31</inkml:trace>
  <inkml:trace contextRef="#ctx0" brushRef="#br1" timeOffset="193066.4368">7278 11283 0,'0'25'78,"24"-1"-78,-24 25 16,25-25-16,-25 1 16,49 24-16,-49-25 15,24-24-15,-24 24 16,25-24-1,-25-24 17,0 0-17</inkml:trace>
  <inkml:trace contextRef="#ctx0" brushRef="#br1" timeOffset="194068.9828">7766 11308 0,'0'-49'0,"25"98"78,-25-25-78,0 0 15,49 25-15,-49-24 16,0-1-16,49 25 16,-49-25-16,24-24 15,-24 49-15,24-49 16</inkml:trace>
  <inkml:trace contextRef="#ctx0" brushRef="#br1" timeOffset="194369.5985">8035 11332 0,'0'-49'0,"0"122"62,0 1-62,-24 23 16,24 1-16,-74 24 15,74-48-15,-48-1 16,48-24-16,0-25 16,-49 25-16,49-74 47,0-23-32</inkml:trace>
  <inkml:trace contextRef="#ctx0" brushRef="#br1" timeOffset="195355.9352">8426 11381 0,'24'24'47,"1"-24"-47,24 74 16,-25-50-16,25 25 0,-25-25 15,25 25 1,-24-24-16,23 23 15,1 1 1,-73-49 31,-1-73-16</inkml:trace>
  <inkml:trace contextRef="#ctx0" brushRef="#br1" timeOffset="195709.9533">8719 11356 0,'0'-48'15,"0"72"17,0 0-17,-49 25-15,49 0 16,-49 24-16,0-24 16,25 0-1,24 0-15,-49 0 16,49-25-16,-24 1 15,24-50 48</inkml:trace>
  <inkml:trace contextRef="#ctx0" brushRef="#br1" timeOffset="196289.2401">9061 11356 0,'24'0'63,"-24"49"-48,25 0-15,-25-24 16,24-1-16,25 49 16,-49-97 46</inkml:trace>
  <inkml:trace contextRef="#ctx0" brushRef="#br1" timeOffset="196642.8514">9281 11308 0,'24'-25'15,"-24"123"48,-24-49-48,24 24-15,-49 25 16,49-1-16,-49 26 16,49-50-16,0-24 15,-49-25-15</inkml:trace>
  <inkml:trace contextRef="#ctx0" brushRef="#br1" timeOffset="197276.0525">9598 11381 0,'0'-25'31,"49"50"16,-25 48-31,-24-24-16,49-25 0,-49 1 15,25-25-15,-25 49 16,24-49-16,-24-25 62</inkml:trace>
  <inkml:trace contextRef="#ctx0" brushRef="#br1" timeOffset="197576.8798">9842 11308 0,'25'0'31,"-25"48"-15,0 1-1,0 25-15,0-1 0,-49 0 16,49 25-16,-73 48 16,73-48-16,-25-25 15,25-24-15,0 0 31,0-73 16</inkml:trace>
  <inkml:trace contextRef="#ctx0" brushRef="#br1" timeOffset="199081.1589">2638 13359 0,'0'-49'15,"0"25"1,-25 24-16,-48-25 16,48 25-1,1 0-15,0 0 0,-25 0 16,24 0-16,25 49 15,-48-49-15,48 49 16,-25-49-16,25 49 16,0 0-1,0 24 1,0-24 0,25-49-1,-25 49-15,24-49 16,25 24-16,0 25 15,-25-49 1,25 0-16,-49 25 0,49-25 16,-49 48-1,0-23 1,0 48-16,0-24 16,-49-25-1,0-24 1,0 0-1,25 0 1,-25 0 0,0-49 15,49 1-15,0-26-1,25 74-15,-25-48 16,24 48-16,25-25 15,-25 25 1,25 0 0,0 0-1,-25 0-15</inkml:trace>
  <inkml:trace contextRef="#ctx0" brushRef="#br1" timeOffset="199598.2189">3297 13139 0,'0'-24'16,"0"48"15,0 1-15,-73 48-16,73 0 15,-25 1-15,25 48 16,0-25-16,0 26 15,0-26-15,0-24 0,0-24 16,98 25 0,-25-74-16,1 0 15,-26 48-15,1-48 16,0 0-16,-24-24 16</inkml:trace>
  <inkml:trace contextRef="#ctx0" brushRef="#br1" timeOffset="207786.8371">4127 13384 0,'0'-25'16,"0"1"-1,-48 24-15,23 0 16,-24 0 0,-24 24-1,49 25 1,24-25-16,0 1 16,-25-25-16,25 73 15,0-24 1,0-25-1,25-24 1,23 0 0,26 0-1,-50-73 1,-24 49 0,25 24-16,-25-49 0,0 73 62,0 1-62,0 24 16,0-1-16,0 1 15,0 25-15,0 23 16,0-48-16,0 24 16,0-24-16,0 0 15,0 0-15,48-49 31,-23-25 1,-25-23-17,49 48-15,-49-74 16,97 25-16,-72 49 16,-25-48-16,49 48 15,-49-25 16</inkml:trace>
  <inkml:trace contextRef="#ctx0" brushRef="#br1" timeOffset="208372.5477">4567 13603 0,'0'-24'0,"0"-25"16,24 49-16,-24-24 16,25 24-16,24 0 15,-25 0 1,-24 73 15,0-24-31,-24-25 0,24 1 16,-25-25-1,25 49-15,-24-49 16,48 0 78,25 0-79,-24 0 1,-1 48 0,-24-23-1,0 24 1,-24-25-1,-99 0 17,99-24-17,24-24 32,0-25-31</inkml:trace>
  <inkml:trace contextRef="#ctx0" brushRef="#br1" timeOffset="208704.4829">4836 13701 0,'0'-24'16</inkml:trace>
  <inkml:trace contextRef="#ctx0" brushRef="#br1" timeOffset="210124.2528">4885 13701 0,'48'49'78,"-48"-25"-62,0 1 0,25 48-16,-25-24 15,0 0-15,0 0 16,0-25-16,0 25 16,-25-49-1</inkml:trace>
  <inkml:trace contextRef="#ctx0" brushRef="#br1" timeOffset="211543.5092">5520 13677 0,'24'0'62,"0"0"-46,25 0-16,0-25 16,0 25-16,0 0 15,0 0 1,-1 0-16,1 0 16,-73 0 46</inkml:trace>
  <inkml:trace contextRef="#ctx0" brushRef="#br1" timeOffset="212013.2317">5959 13164 0,'0'-25'15,"49"25"32,-25 25-47,1 24 16,24-25-16,-25 25 0,-24 24 15,73 25-15,-73-25 16,0-24-16,0 24 16,0 25-16,0-25 15,-24 25 1,24-49-16,-49-25 16,0 49-1,0-73 1,25 0-1</inkml:trace>
  <inkml:trace contextRef="#ctx0" brushRef="#br1" timeOffset="211111.2006">5813 13384 0,'0'-49'31,"-74"49"-16,50 0-15,-1 0 16,-23 24-16,23-24 16,1 49-16,24-25 15,-73 25-15,73 0 0,-25 0 16,25 0-16,0 0 16,0 0-16,0-1 15,0 1-15,0-24 16,49-25-16,0 48 0,-25-48 15,1 0-15,23 0 32,1 0-32,0 0 0,-24 0 15,-25-24-15,48 24 16</inkml:trace>
  <inkml:trace contextRef="#ctx0" brushRef="#br1" timeOffset="214134.9279">7620 13359 0,'0'-49'16,"0"25"15,49 97 0,-49-48-15,24-1-16,-24 25 16,25-25-16,-25 1 0,48 24 15,-48-25 1,25-24-16,-25-24 47</inkml:trace>
  <inkml:trace contextRef="#ctx0" brushRef="#br1" timeOffset="214489.3926">7864 13286 0,'0'-25'15,"25"25"-15,-25 25 63,0-1-63,0 50 16,0-26-1,0 1-15,0 25 16,-49 23-16,49 25 15,0-48-15,0-1 16,-49-49-16,49 1 16,0-50 46</inkml:trace>
  <inkml:trace contextRef="#ctx0" brushRef="#br1" timeOffset="213316.7801">6960 13384 0,'0'24'62,"25"-24"-62,-25 49 0,49-49 16,-49 49-16,49 0 15,-25-1-15,-24-23 16,49-25 0</inkml:trace>
  <inkml:trace contextRef="#ctx0" brushRef="#br1" timeOffset="213671.0648">7254 13286 0,'24'-49'15,"-24"25"1,49-25 0,-49 98 30,-25-1-46,25 1 16,0 25-16,-48-1 16,48 49-16,-49-24 0,49-49 15,0-1-15,0 1 16,0 0 0,0-25 15</inkml:trace>
  <inkml:trace contextRef="#ctx0" brushRef="#br1" timeOffset="215037.8041">7864 13530 0,'0'-24'0,"0"-1"47</inkml:trace>
  <inkml:trace contextRef="#ctx0" brushRef="#br1" timeOffset="215623.4543">8157 13359 0,'0'-49'16,"25"74"31,-25 24-47,24-25 15,-24 25-15,73 24 16,-73-24-16,74 0 15,-50 0-15,-24-25 16,98 1-16,-98 23 16,49-48-1,-49 25-15,0-50 47</inkml:trace>
  <inkml:trace contextRef="#ctx0" brushRef="#br1" timeOffset="215940.1409">8499 13310 0,'-122'147'63,"98"-98"-48,24 24-15,-74-24 16,74 0-16,-24 0 16,24-1-1,0-23-15,-49-25 16,49 24-16</inkml:trace>
  <inkml:trace contextRef="#ctx0" brushRef="#br1" timeOffset="216864.3501">8865 13335 0,'0'-25'0,"0"74"78,74-24-47,-74 23-31,49-23 0,-1 24 16,1 0 15,-49-74 16</inkml:trace>
  <inkml:trace contextRef="#ctx0" brushRef="#br1" timeOffset="217180.878">9134 13237 0,'0'-49'15,"0"74"16,0-1-31,0 25 16,0 0-16,0 24 16,0 0-1,0 49-15,0-24 16,-49 0-16,49-25 16,0 0-16,0-24 15,0 0 1,0-98 15,0 25-15,0-1-16</inkml:trace>
  <inkml:trace contextRef="#ctx0" brushRef="#br1" timeOffset="217867.2329">9354 13261 0,'0'-48'16,"0"23"-1,49 74 32,-49-25-47,24 25 16,-24-24-1,73-1-15,-24 49 16,0-48 15,0-25-31</inkml:trace>
  <inkml:trace contextRef="#ctx0" brushRef="#br1" timeOffset="218262.2439">9720 13164 0,'0'-25'0,"0"74"63,0-24-63,0-1 16,0 25-16,0-25 15,0 25-15,-49 0 16,49 0-16,-24 49 15,24-25-15,-49 0 16,49-24 0,0 24-16,-24-24 15,24 0-15,0-25 16,0-73 46</inkml:trace>
  <inkml:trace contextRef="#ctx0" brushRef="#br1" timeOffset="219904.9855">10819 13261 0,'25'-48'0,"-25"23"16,49 1 0,-74 24 77,25 24-93,-49 49 0,25-24 16,-25 0-16,25 24 16,-50 25-16,1 24 15,24-24-15,25-25 16,24 0-16,-73 1 15,73-50-15,-25 1 0,1 23 32,24-72 77,24 24-109</inkml:trace>
  <inkml:trace contextRef="#ctx0" brushRef="#br1" timeOffset="219334.2945">10453 13213 0,'-24'0'0,"24"-25"16,0 50 31,24 23-47,-24-23 0,49 24 15,0 0-15,-25 24 32,25 0-32,0 0 0,24 1 15,-24-25-15,-25-25 16,25 25-16,-24-25 16,23-24-16,-48 49 15,25-49-15,-25 49 16,0-74 46,-25 1-46</inkml:trace>
  <inkml:trace contextRef="#ctx0" brushRef="#br1" timeOffset="220590.6167">10502 14531 0,'-25'0'15,"25"-24"17,49 24-17,0 0-15,0 0 16,24 0-16,0 0 0,1 0 16,-1 0-16,0 0 15,-24 0-15,0 0 0,-25 0 16,-48 0 31,-25 0-16,25 0-31</inkml:trace>
  <inkml:trace contextRef="#ctx0" brushRef="#br1" timeOffset="220907.1208">10526 14605 0,'-24'0'0,"24"-25"47,24 25-47,50 0 0,-1 0 15,-24 0-15,24 0 16,73 0 0,-72 0-16,-1 0 0,-49 0 15,1 0-15,-1 0 16,-24-24 46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20.7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0 195 0,'24'0'47,"0"-48"-31,25 48-16,25 0 15,48 0-15,24 0 16,50-49-16,23 49 0,-23 0 15,48 0-15,-24-49 16,24 49-16,-49 0 16,-24-49-16,-73 49 15,-25 0-15,-48 0 16,-1 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6:44.3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1734 198 0,'0'-24'16,"0"-1"-1,-49 25 1,0-48 0,-24 48-1,49 24 1,24 25-16,0 0 15,0-25 1,0 1-16,49-25 16,-1 0-1,1 0 1,-49-25 0,25 1-16,-25 48 62,0 1-62,0 23 16,49 26-16,-49-1 15,0 0-15,0 0 16,0 1-16,0-25 16,0-25-16,24 25 15,-24-25 1,49-24-1,-25-24 1,-24-25 0,49 25-16,-49-1 15,73-24-15,-73 25 16,25 24-16,-25-49 16</inkml:trace>
  <inkml:trace contextRef="#ctx0" brushRef="#br0" timeOffset="369.4858">2003 369 0,'0'49'47,"0"-25"-31,0 1-16,24 24 16,-24-25-16,49 1 15,-25-25 1,50 0-1,-50-25-15,-24 1 16,49-25-16,-49 0 16,-24 0-1,-25 0 1,24 49-16,-24-48 16,-24 48 15,49 0-16,24 73 1,0-49-16</inkml:trace>
  <inkml:trace contextRef="#ctx0" brushRef="#br0" timeOffset="-1536.0836">220 76 0,'0'-49'0,"0"25"16,-25 24 0,-48 0-16,24 0 15,0 49 1,49-25-1,0 1-15,-24 23 16,24-23 0,0-1-16,49 50 15,-49-50 1,73 25-16,-48-49 16,23 24-16,-23-24 15,24 49-15,-25-49 16,1 24-16,23-24 15,-48 25-15,49-25 0,-49 24 16,0 25-16,0 0 16,0-25-1,-24 25 1,-25-49 0,25 0-16,-50 0 15,50 0-15,24-49 16,-73 49-1,73-24-15,-25 24 16,25-24-16,0-1 16,25-24-1,23 0 17,-23 1-17,24 48 1,-25 0-1</inkml:trace>
  <inkml:trace contextRef="#ctx0" brushRef="#br0" timeOffset="-1103.5876">904-217 0,'-25'0'47,"25"24"-31,-49 50-16,49-1 15,0 25 1,0-1-16,0 1 15,25 49-15,-25-50 16,73-23-16,-48-26 0,23 1 16,-23-49-16,24 25 15,0-25-15,24 0 16,0 0-16</inkml:trace>
  <inkml:trace contextRef="#ctx0" brushRef="#br0" timeOffset="601.0869">2442 394 0,'0'48'31,"0"-23"-31,0 24 16,0 0-16,0-1 15,0 26-15,0-25 16,0-1-16</inkml:trace>
  <inkml:trace contextRef="#ctx0" brushRef="#br0" timeOffset="4578.7927">4665-22 0,'0'25'31,"24"-1"-15,-24 25-16,0 0 0,0-25 16,25 25-1,-25 25-15,0-50 0,0 25 16,49-74 31,-49 1-47</inkml:trace>
  <inkml:trace contextRef="#ctx0" brushRef="#br0" timeOffset="5064.2975">5056 52 0,'0'-25'16,"0"74"31,0-24-47,0-1 15,0 25-15,0 0 16,0-25-1,48 1-15,26 23 16,-50-48 0,25 0-16,24 0 15,-48 0-15,24-73 16,-49 49-16,24-1 16,-24-24-1,-24-24-15,-25 73 16,24-49-16,-24 49 15,49-24 1,-48 24-16,23 0 31,1 0-15,24 24 0</inkml:trace>
  <inkml:trace contextRef="#ctx0" brushRef="#br0" timeOffset="5512.3696">5739-22 0,'0'-24'15,"0"48"32,0 1-47,0 24 16,0-25-16,-24 25 16,24 0-16,0-25 15,0 1-15,24 24 31,25-49-31,-24 0 16,-1 0-16,25-49 0,-49 24 16,49 1-16,-49-25 15,0 25-15,0-1 16,0-24-16,0 25 16,-49-1-16,25 25 15,-25-48-15,0 48 16,24 0-1,-23 0 1,23 0 0,25 48-16</inkml:trace>
  <inkml:trace contextRef="#ctx0" brushRef="#br0" timeOffset="1672.5267">3077 52 0,'0'49'63,"0"-1"-48,0 1-15,0 25 16,0-1-16,25 0 15,-25-49-15,0 1 16</inkml:trace>
  <inkml:trace contextRef="#ctx0" brushRef="#br0" timeOffset="3106.4818">3590 52 0,'0'49'94,"0"-1"-94,0 1 0,25 0 15,-25 0-15,0-25 16,49 25-16,-49 0 31,0-73 0,0-25-15</inkml:trace>
  <inkml:trace contextRef="#ctx0" brushRef="#br0" timeOffset="3708.038">4005 101 0,'-24'0'78,"24"24"-78,0 25 15,0 0-15,0 0 16,0-1-16,0-23 16,24 24-16,-24-25 15,49-24-15,-24 24 16,24-24-16,-25 0 0,0 0 16,25 0-16,-24-24 15,-25-25-15,24 0 16,-24 1-16,0-1 15,0 0-15,0 0 16,0 25-16,-49 24 16,0-25-1,25 25-15,0 0 16,-1 0-16,-24 0 16,25 0-1,24 25-15,0 23 16</inkml:trace>
  <inkml:trace contextRef="#ctx0" brushRef="#br0" timeOffset="5897.8989">6326-583 0,'24'0'47,"49"49"-47,-48-1 16,24 26-16,-25-1 16,-24 0-16,49 25 15,-49 0-15,0-1 16,0 1-1,-49 24-15,25 0 16,-25-49-16,0-24 16,24 0-16,1-49 0,24 49 15,-73-49-15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8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customXml" Target="../ink/ink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1.emf"/><Relationship Id="rId7" Type="http://schemas.openxmlformats.org/officeDocument/2006/relationships/customXml" Target="../ink/ink6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6.emf"/><Relationship Id="rId5" Type="http://schemas.openxmlformats.org/officeDocument/2006/relationships/image" Target="../media/image12.emf"/><Relationship Id="rId10" Type="http://schemas.openxmlformats.org/officeDocument/2006/relationships/customXml" Target="../ink/ink7.xml"/><Relationship Id="rId4" Type="http://schemas.openxmlformats.org/officeDocument/2006/relationships/customXml" Target="../ink/ink5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.xml"/><Relationship Id="rId5" Type="http://schemas.openxmlformats.org/officeDocument/2006/relationships/image" Target="../media/image20.emf"/><Relationship Id="rId10" Type="http://schemas.openxmlformats.org/officeDocument/2006/relationships/image" Target="../media/image23.emf"/><Relationship Id="rId4" Type="http://schemas.openxmlformats.org/officeDocument/2006/relationships/customXml" Target="../ink/ink10.xml"/><Relationship Id="rId9" Type="http://schemas.openxmlformats.org/officeDocument/2006/relationships/customXml" Target="../ink/ink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5.xml"/><Relationship Id="rId5" Type="http://schemas.openxmlformats.org/officeDocument/2006/relationships/image" Target="../media/image25.emf"/><Relationship Id="rId4" Type="http://schemas.openxmlformats.org/officeDocument/2006/relationships/customXml" Target="../ink/ink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12: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/>
              <a:t>FA with Outputs</a:t>
            </a:r>
          </a:p>
          <a:p>
            <a:pPr algn="ctr"/>
            <a:r>
              <a:rPr lang="en-US" sz="3600" b="1" dirty="0" smtClean="0"/>
              <a:t>(Moore </a:t>
            </a:r>
            <a:r>
              <a:rPr lang="en-US" sz="3600" b="1" dirty="0" smtClean="0"/>
              <a:t>Machines </a:t>
            </a:r>
            <a:r>
              <a:rPr lang="en-US" sz="3600" b="1" smtClean="0"/>
              <a:t>and Conversions </a:t>
            </a:r>
            <a:r>
              <a:rPr lang="en-US" sz="3600" b="1" dirty="0" smtClean="0"/>
              <a:t>)</a:t>
            </a:r>
            <a:endParaRPr lang="en-IN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Introduction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416" y="8367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Finite automata may have outputs corresponding to each transition. There are two types of finite state machines that generate output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Mealy Machine</a:t>
            </a:r>
          </a:p>
          <a:p>
            <a:r>
              <a:rPr lang="en-US" dirty="0"/>
              <a:t>Moore machine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005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" y="0"/>
            <a:ext cx="12415455" cy="68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4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Mealy </a:t>
            </a:r>
            <a:r>
              <a:rPr lang="en-US" b="1" dirty="0" smtClean="0"/>
              <a:t>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A Mealy Machine is an FSM whose output depends on the </a:t>
            </a:r>
            <a:r>
              <a:rPr lang="en-US" b="1" dirty="0"/>
              <a:t>present state </a:t>
            </a:r>
            <a:r>
              <a:rPr lang="en-US" dirty="0"/>
              <a:t>as well as the </a:t>
            </a:r>
            <a:r>
              <a:rPr lang="en-US" b="1" dirty="0"/>
              <a:t>present input</a:t>
            </a:r>
            <a:r>
              <a:rPr lang="en-US" dirty="0"/>
              <a:t>.</a:t>
            </a:r>
          </a:p>
          <a:p>
            <a:r>
              <a:rPr lang="en-US" dirty="0"/>
              <a:t>It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× ∑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47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Mealy 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9536" y="2060848"/>
            <a:ext cx="8585144" cy="2808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74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Mealy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311" y="1371313"/>
            <a:ext cx="6287377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8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1952" y="1556792"/>
            <a:ext cx="71817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Mealy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2209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8926171" cy="12288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290215" y="2019738"/>
              <a:ext cx="5149800" cy="21304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335" y="2007858"/>
                <a:ext cx="5173560" cy="21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/>
              <p14:cNvContentPartPr/>
              <p14:nvPr/>
            </p14:nvContentPartPr>
            <p14:xfrm>
              <a:off x="246295" y="2382618"/>
              <a:ext cx="650880" cy="1800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4415" y="2370738"/>
                <a:ext cx="6746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3" name="Ink 42"/>
              <p14:cNvContentPartPr/>
              <p14:nvPr/>
            </p14:nvContentPartPr>
            <p14:xfrm>
              <a:off x="1151695" y="2356338"/>
              <a:ext cx="591840" cy="2304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9815" y="2344458"/>
                <a:ext cx="615600" cy="46800"/>
              </a:xfrm>
              <a:prstGeom prst="rect">
                <a:avLst/>
              </a:prstGeom>
            </p:spPr>
          </p:pic>
        </mc:Fallback>
      </mc:AlternateContent>
      <p:sp>
        <p:nvSpPr>
          <p:cNvPr id="64" name="Rectangle 63"/>
          <p:cNvSpPr/>
          <p:nvPr/>
        </p:nvSpPr>
        <p:spPr>
          <a:xfrm>
            <a:off x="2865115" y="3697259"/>
            <a:ext cx="2391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(Q, ∑, O, δ, X, q</a:t>
            </a:r>
            <a:r>
              <a:rPr lang="en-US" sz="2400" b="1" baseline="-25000" dirty="0"/>
              <a:t>0</a:t>
            </a:r>
            <a:r>
              <a:rPr lang="en-US" sz="2400" b="1" dirty="0"/>
              <a:t>) </a:t>
            </a:r>
            <a:endParaRPr lang="en-IN" sz="2400" b="1" dirty="0"/>
          </a:p>
        </p:txBody>
      </p:sp>
      <p:sp>
        <p:nvSpPr>
          <p:cNvPr id="86" name="Rectangle 85"/>
          <p:cNvSpPr/>
          <p:nvPr/>
        </p:nvSpPr>
        <p:spPr>
          <a:xfrm>
            <a:off x="1919536" y="538586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/>
              <a:t>X    =  Q </a:t>
            </a:r>
            <a:r>
              <a:rPr lang="en-US" sz="2400" b="1" dirty="0"/>
              <a:t>× ∑ → 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439816" y="4554862"/>
            <a:ext cx="26789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 smtClean="0"/>
              <a:t>δ    =  Q </a:t>
            </a:r>
            <a:r>
              <a:rPr lang="en-US" sz="2400" b="1" dirty="0"/>
              <a:t>× ∑ → </a:t>
            </a:r>
            <a:r>
              <a:rPr lang="en-US" sz="2400" b="1" dirty="0" smtClean="0"/>
              <a:t>Q</a:t>
            </a:r>
          </a:p>
          <a:p>
            <a:pPr lvl="1"/>
            <a:r>
              <a:rPr lang="en-US" sz="2400" b="1" dirty="0" err="1"/>
              <a:t>q</a:t>
            </a:r>
            <a:r>
              <a:rPr lang="en-US" sz="2400" b="1" dirty="0" err="1" smtClean="0"/>
              <a:t>o</a:t>
            </a:r>
            <a:r>
              <a:rPr lang="en-US" sz="2400" b="1" dirty="0" smtClean="0"/>
              <a:t>  = {</a:t>
            </a:r>
            <a:r>
              <a:rPr lang="en-US" sz="2400" b="1" dirty="0" err="1" smtClean="0"/>
              <a:t>qo</a:t>
            </a:r>
            <a:r>
              <a:rPr lang="en-US" sz="2400" b="1" dirty="0" smtClean="0"/>
              <a:t>}</a:t>
            </a:r>
          </a:p>
          <a:p>
            <a:pPr lvl="1"/>
            <a:r>
              <a:rPr lang="en-US" sz="2400" b="1" dirty="0" smtClean="0"/>
              <a:t>Q    = { ………. }</a:t>
            </a:r>
            <a:endParaRPr lang="en-US" sz="2400" b="1" dirty="0"/>
          </a:p>
        </p:txBody>
      </p:sp>
      <p:sp>
        <p:nvSpPr>
          <p:cNvPr id="92" name="Rectangle 91"/>
          <p:cNvSpPr/>
          <p:nvPr/>
        </p:nvSpPr>
        <p:spPr>
          <a:xfrm>
            <a:off x="2341330" y="4924195"/>
            <a:ext cx="1563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O</a:t>
            </a:r>
            <a:r>
              <a:rPr lang="en-US" sz="2400" b="1" dirty="0" smtClean="0"/>
              <a:t>    = { X,Y}</a:t>
            </a:r>
            <a:endParaRPr lang="en-IN" sz="2400" b="1" dirty="0"/>
          </a:p>
        </p:txBody>
      </p:sp>
      <p:sp>
        <p:nvSpPr>
          <p:cNvPr id="93" name="Rectangle 92"/>
          <p:cNvSpPr/>
          <p:nvPr/>
        </p:nvSpPr>
        <p:spPr>
          <a:xfrm>
            <a:off x="2341330" y="4506040"/>
            <a:ext cx="1662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∑     = { 0, 1}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72188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92535" y="315138"/>
              <a:ext cx="4212360" cy="1276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655" y="303258"/>
                <a:ext cx="4236120" cy="13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562735" y="738498"/>
              <a:ext cx="791640" cy="61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855" y="726618"/>
                <a:ext cx="815400" cy="85680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16" y="1916832"/>
            <a:ext cx="5163271" cy="32580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2" name="Ink 51"/>
              <p14:cNvContentPartPr/>
              <p14:nvPr/>
            </p14:nvContentPartPr>
            <p14:xfrm>
              <a:off x="1028575" y="1661898"/>
              <a:ext cx="675360" cy="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6695" y="1650018"/>
                <a:ext cx="699120" cy="24120"/>
              </a:xfrm>
              <a:prstGeom prst="rect">
                <a:avLst/>
              </a:prstGeom>
            </p:spPr>
          </p:pic>
        </mc:Fallback>
      </mc:AlternateContent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224" y="2097833"/>
            <a:ext cx="3362794" cy="30770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8" name="Ink 67"/>
              <p14:cNvContentPartPr/>
              <p14:nvPr/>
            </p14:nvContentPartPr>
            <p14:xfrm>
              <a:off x="8590015" y="1371738"/>
              <a:ext cx="1996920" cy="40464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135" y="1359858"/>
                <a:ext cx="2020680" cy="4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76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19695" y="518898"/>
              <a:ext cx="3870360" cy="450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815" y="507018"/>
                <a:ext cx="3894120" cy="47412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550" y="1766655"/>
            <a:ext cx="3762900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81375" y="452658"/>
              <a:ext cx="890640" cy="391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495" y="440778"/>
                <a:ext cx="9144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606655" y="772698"/>
              <a:ext cx="1161000" cy="277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775" y="760818"/>
                <a:ext cx="11847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2083735" y="464178"/>
              <a:ext cx="3025080" cy="3996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71855" y="452298"/>
                <a:ext cx="3048840" cy="423360"/>
              </a:xfrm>
              <a:prstGeom prst="rect">
                <a:avLst/>
              </a:prstGeom>
            </p:spPr>
          </p:pic>
        </mc:Fallback>
      </mc:AlternateContent>
      <p:pic>
        <p:nvPicPr>
          <p:cNvPr id="44" name="Pictur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733" y="1361786"/>
            <a:ext cx="4534533" cy="41344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/>
              <p14:cNvContentPartPr/>
              <p14:nvPr/>
            </p14:nvContentPartPr>
            <p14:xfrm>
              <a:off x="4352095" y="5415978"/>
              <a:ext cx="360" cy="3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0215" y="5404098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40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562735" y="395778"/>
              <a:ext cx="4018320" cy="5302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0855" y="383898"/>
                <a:ext cx="4042080" cy="53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659575" y="694578"/>
              <a:ext cx="844200" cy="70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7695" y="682698"/>
                <a:ext cx="8679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5" name="Ink 154"/>
              <p14:cNvContentPartPr/>
              <p14:nvPr/>
            </p14:nvContentPartPr>
            <p14:xfrm>
              <a:off x="7631695" y="958458"/>
              <a:ext cx="2366280" cy="5158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19815" y="946578"/>
                <a:ext cx="2390040" cy="53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18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2099511"/>
            <a:ext cx="5239481" cy="39057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975" y="2099511"/>
            <a:ext cx="3458058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556792"/>
            <a:ext cx="4153480" cy="3334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052736"/>
            <a:ext cx="4667901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908720"/>
            <a:ext cx="5668166" cy="513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908720"/>
            <a:ext cx="5124234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74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392" y="260648"/>
            <a:ext cx="1097576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5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988840"/>
            <a:ext cx="800212" cy="428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056944"/>
            <a:ext cx="800212" cy="428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1774497"/>
            <a:ext cx="800212" cy="4286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1124744"/>
            <a:ext cx="800212" cy="1292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4365104"/>
            <a:ext cx="800212" cy="9361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273" y="4509120"/>
            <a:ext cx="800212" cy="428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728" y="4776216"/>
            <a:ext cx="936104" cy="5249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3861048"/>
            <a:ext cx="800212" cy="4286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82" y="2780928"/>
            <a:ext cx="800212" cy="4286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880" y="2211975"/>
            <a:ext cx="800212" cy="42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4745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Moore 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Moore machine is an FSM whose outputs depend on only the present state.</a:t>
            </a:r>
          </a:p>
          <a:p>
            <a:r>
              <a:rPr lang="en-US" dirty="0"/>
              <a:t>A Moore machine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0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</a:t>
            </a:r>
            <a:r>
              <a:rPr lang="en-US" dirty="0" smtClean="0"/>
              <a:t>Moore </a:t>
            </a:r>
            <a:r>
              <a:rPr lang="en-US" dirty="0"/>
              <a:t>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0705" y="1895261"/>
            <a:ext cx="7630590" cy="3067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0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Moore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55" y="908720"/>
            <a:ext cx="7201905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1952" y="1556792"/>
            <a:ext cx="73946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Moore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413812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3241"/>
          <a:stretch/>
        </p:blipFill>
        <p:spPr>
          <a:xfrm>
            <a:off x="551385" y="4365104"/>
            <a:ext cx="1108923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5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8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2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4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0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vs 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619"/>
          </a:xfrm>
        </p:spPr>
        <p:txBody>
          <a:bodyPr>
            <a:normAutofit/>
          </a:bodyPr>
          <a:lstStyle/>
          <a:p>
            <a:r>
              <a:rPr lang="en-US" dirty="0"/>
              <a:t>Mealy Machine vs. Moore </a:t>
            </a:r>
            <a:r>
              <a:rPr lang="en-US" dirty="0" smtClean="0"/>
              <a:t>Machine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938" y="1158353"/>
            <a:ext cx="10515600" cy="4351338"/>
          </a:xfrm>
        </p:spPr>
        <p:txBody>
          <a:bodyPr/>
          <a:lstStyle/>
          <a:p>
            <a:r>
              <a:rPr lang="en-US" dirty="0"/>
              <a:t>The following table highlights the points that differentiate a Mealy Machine from a Moore Machine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1624" y="2132856"/>
            <a:ext cx="7043234" cy="431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03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62"/>
            <a:ext cx="11478974" cy="203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002060"/>
                </a:solidFill>
              </a:rPr>
              <a:t>Conversion From Mealy Machine to Moore Machines</a:t>
            </a:r>
          </a:p>
        </p:txBody>
      </p:sp>
    </p:spTree>
    <p:extLst>
      <p:ext uri="{BB962C8B-B14F-4D97-AF65-F5344CB8AC3E}">
        <p14:creationId xmlns:p14="http://schemas.microsoft.com/office/powerpoint/2010/main" val="14154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" y="188595"/>
            <a:ext cx="11647170" cy="65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2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68580"/>
            <a:ext cx="12078335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932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6267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"/>
            <a:ext cx="12192000" cy="684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21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85"/>
            <a:ext cx="12192000" cy="66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6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46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615"/>
            <a:ext cx="12192000" cy="666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58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15"/>
            <a:ext cx="12192000" cy="68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731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29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843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12192000" cy="68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28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"/>
            <a:ext cx="1219200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630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62"/>
            <a:ext cx="11478974" cy="203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002060"/>
                </a:solidFill>
              </a:rPr>
              <a:t>Conversion From </a:t>
            </a:r>
            <a:r>
              <a:rPr lang="en-US" sz="6600" b="1" dirty="0">
                <a:solidFill>
                  <a:srgbClr val="002060"/>
                </a:solidFill>
                <a:sym typeface="+mn-ea"/>
              </a:rPr>
              <a:t>Moore</a:t>
            </a:r>
            <a:r>
              <a:rPr lang="en-US" sz="6600" b="1" dirty="0">
                <a:solidFill>
                  <a:srgbClr val="002060"/>
                </a:solidFill>
              </a:rPr>
              <a:t> Machine to </a:t>
            </a:r>
            <a:r>
              <a:rPr lang="en-US" sz="6600" b="1" dirty="0">
                <a:solidFill>
                  <a:srgbClr val="002060"/>
                </a:solidFill>
                <a:sym typeface="+mn-ea"/>
              </a:rPr>
              <a:t>Mealy</a:t>
            </a:r>
            <a:r>
              <a:rPr lang="en-US" sz="6600" b="1" dirty="0">
                <a:solidFill>
                  <a:srgbClr val="002060"/>
                </a:solidFill>
              </a:rPr>
              <a:t> Machines</a:t>
            </a:r>
          </a:p>
        </p:txBody>
      </p:sp>
    </p:spTree>
    <p:extLst>
      <p:ext uri="{BB962C8B-B14F-4D97-AF65-F5344CB8AC3E}">
        <p14:creationId xmlns:p14="http://schemas.microsoft.com/office/powerpoint/2010/main" val="19912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595"/>
            <a:ext cx="12192000" cy="622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203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525"/>
            <a:ext cx="12192000" cy="63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07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345"/>
            <a:ext cx="12192000" cy="66713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240" y="1412875"/>
            <a:ext cx="794385" cy="1028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4941570"/>
            <a:ext cx="794385" cy="1028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40" y="3429000"/>
            <a:ext cx="794385" cy="645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05" y="2493010"/>
            <a:ext cx="571500" cy="645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35" y="3789045"/>
            <a:ext cx="571500" cy="645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" y="1268730"/>
            <a:ext cx="571500" cy="645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3357245"/>
            <a:ext cx="432435" cy="4883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3789045"/>
            <a:ext cx="316230" cy="5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02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15"/>
            <a:ext cx="12192000" cy="677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378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12192000" cy="68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141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3163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5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215" y="3285490"/>
            <a:ext cx="1460500" cy="6096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807710" y="1052830"/>
            <a:ext cx="6231890" cy="5507990"/>
          </a:xfrm>
          <a:prstGeom prst="rect">
            <a:avLst/>
          </a:prstGeom>
          <a:solidFill>
            <a:srgbClr val="F7F7F2"/>
          </a:solidFill>
        </p:spPr>
        <p:txBody>
          <a:bodyPr wrap="square" rtlCol="0">
            <a:spAutoFit/>
          </a:bodyPr>
          <a:lstStyle/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4773096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1958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160" y="1125220"/>
            <a:ext cx="1475105" cy="1074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070" y="2277110"/>
            <a:ext cx="62865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890" y="765175"/>
            <a:ext cx="1965960" cy="7848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945" y="836930"/>
            <a:ext cx="1308100" cy="390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070" y="836930"/>
            <a:ext cx="1308100" cy="3905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790" y="1341120"/>
            <a:ext cx="819150" cy="774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920" y="2229485"/>
            <a:ext cx="1308100" cy="3067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010" y="1412875"/>
            <a:ext cx="1640840" cy="77470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8183880" y="1550035"/>
            <a:ext cx="40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/>
              <a:t>λ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80" y="5229225"/>
            <a:ext cx="628650" cy="1257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710" y="6165215"/>
            <a:ext cx="1308100" cy="3067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780" y="3357245"/>
            <a:ext cx="509270" cy="3067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925" y="2693670"/>
            <a:ext cx="243205" cy="3067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060" y="1595120"/>
            <a:ext cx="2794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695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95"/>
            <a:ext cx="12192000" cy="6116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" y="2061210"/>
            <a:ext cx="12180570" cy="4503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785" y="1772920"/>
            <a:ext cx="6382385" cy="63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35" y="908685"/>
            <a:ext cx="2707640" cy="9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9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50"/>
            <a:ext cx="12192000" cy="671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465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75"/>
            <a:ext cx="121920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886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"/>
            <a:ext cx="1219200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597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65"/>
            <a:ext cx="12192000" cy="67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752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45" y="116840"/>
            <a:ext cx="9744710" cy="65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2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291</Words>
  <Application>Microsoft Office PowerPoint</Application>
  <PresentationFormat>Widescreen</PresentationFormat>
  <Paragraphs>79</Paragraphs>
  <Slides>75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Mealy Machine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Moore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Mealy vs Moore Machine</vt:lpstr>
      <vt:lpstr>Mealy Machine vs. Moore Machine</vt:lpstr>
      <vt:lpstr>Conversion From Mealy Machine to Moore Machines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Conversion From Moore Machine to Mealy Machines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51</cp:revision>
  <dcterms:created xsi:type="dcterms:W3CDTF">2024-07-28T05:34:45Z</dcterms:created>
  <dcterms:modified xsi:type="dcterms:W3CDTF">2024-08-30T02:28:07Z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