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4" r:id="rId1"/>
  </p:sldMasterIdLst>
  <p:notesMasterIdLst>
    <p:notesMasterId r:id="rId48"/>
  </p:notesMasterIdLst>
  <p:sldIdLst>
    <p:sldId id="256" r:id="rId2"/>
    <p:sldId id="501" r:id="rId3"/>
    <p:sldId id="500" r:id="rId4"/>
    <p:sldId id="508" r:id="rId5"/>
    <p:sldId id="502" r:id="rId6"/>
    <p:sldId id="503" r:id="rId7"/>
    <p:sldId id="504" r:id="rId8"/>
    <p:sldId id="505" r:id="rId9"/>
    <p:sldId id="506" r:id="rId10"/>
    <p:sldId id="507" r:id="rId11"/>
    <p:sldId id="509" r:id="rId12"/>
    <p:sldId id="510" r:id="rId13"/>
    <p:sldId id="511" r:id="rId14"/>
    <p:sldId id="512" r:id="rId15"/>
    <p:sldId id="513" r:id="rId16"/>
    <p:sldId id="514" r:id="rId17"/>
    <p:sldId id="525" r:id="rId18"/>
    <p:sldId id="526" r:id="rId19"/>
    <p:sldId id="527" r:id="rId20"/>
    <p:sldId id="528" r:id="rId21"/>
    <p:sldId id="530" r:id="rId22"/>
    <p:sldId id="531" r:id="rId23"/>
    <p:sldId id="532" r:id="rId24"/>
    <p:sldId id="533" r:id="rId25"/>
    <p:sldId id="534" r:id="rId26"/>
    <p:sldId id="535" r:id="rId27"/>
    <p:sldId id="536" r:id="rId28"/>
    <p:sldId id="515" r:id="rId29"/>
    <p:sldId id="516" r:id="rId30"/>
    <p:sldId id="517" r:id="rId31"/>
    <p:sldId id="538" r:id="rId32"/>
    <p:sldId id="518" r:id="rId33"/>
    <p:sldId id="519" r:id="rId34"/>
    <p:sldId id="520" r:id="rId35"/>
    <p:sldId id="521" r:id="rId36"/>
    <p:sldId id="522" r:id="rId37"/>
    <p:sldId id="523" r:id="rId38"/>
    <p:sldId id="524" r:id="rId39"/>
    <p:sldId id="537" r:id="rId40"/>
    <p:sldId id="539" r:id="rId41"/>
    <p:sldId id="540" r:id="rId42"/>
    <p:sldId id="541" r:id="rId43"/>
    <p:sldId id="542" r:id="rId44"/>
    <p:sldId id="543" r:id="rId45"/>
    <p:sldId id="544" r:id="rId46"/>
    <p:sldId id="545" r:id="rId47"/>
  </p:sldIdLst>
  <p:sldSz cx="12192000" cy="6858000"/>
  <p:notesSz cx="12192000" cy="6858000"/>
  <p:embeddedFontLst>
    <p:embeddedFont>
      <p:font typeface="Calibri" panose="020F0502020204030204" pitchFamily="34" charset="0"/>
      <p:regular r:id="rId49"/>
      <p:bold r:id="rId50"/>
      <p:italic r:id="rId51"/>
      <p:boldItalic r:id="rId52"/>
    </p:embeddedFont>
    <p:embeddedFont>
      <p:font typeface="Calibri Light" panose="020F0302020204030204" pitchFamily="34" charset="0"/>
      <p:regular r:id="rId53"/>
      <p:italic r:id="rId5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4">
          <p15:clr>
            <a:srgbClr val="A4A3A4"/>
          </p15:clr>
        </p15:guide>
        <p15:guide id="2" pos="24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1B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636" y="108"/>
      </p:cViewPr>
      <p:guideLst>
        <p:guide orient="horz" pos="3154"/>
        <p:guide pos="24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4:11.83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7AAC20D-E1D6-490F-9412-A3AED6B113E2}" emma:medium="tactile" emma:mode="ink">
          <msink:context xmlns:msink="http://schemas.microsoft.com/ink/2010/main" type="writingRegion" rotatedBoundingBox="15195,825 31479,560 31552,5084 15269,5349"/>
        </emma:interpretation>
      </emma:emma>
    </inkml:annotationXML>
    <inkml:traceGroup>
      <inkml:annotationXML>
        <emma:emma xmlns:emma="http://www.w3.org/2003/04/emma" version="1.0">
          <emma:interpretation id="{256842F5-FE41-4D3C-BF09-4DFEA0110C78}" emma:medium="tactile" emma:mode="ink">
            <msink:context xmlns:msink="http://schemas.microsoft.com/ink/2010/main" type="paragraph" rotatedBoundingBox="15805,762 31503,950 31491,1933 15793,1745" alignmentLevel="1"/>
          </emma:interpretation>
        </emma:emma>
      </inkml:annotationXML>
      <inkml:traceGroup>
        <inkml:annotationXML>
          <emma:emma xmlns:emma="http://www.w3.org/2003/04/emma" version="1.0">
            <emma:interpretation id="{7F844F19-8099-4044-BBEB-1180763FB213}" emma:medium="tactile" emma:mode="ink">
              <msink:context xmlns:msink="http://schemas.microsoft.com/ink/2010/main" type="line" rotatedBoundingBox="15805,762 31503,950 31491,1933 15793,1745"/>
            </emma:interpretation>
          </emma:emma>
        </inkml:annotationXML>
        <inkml:traceGroup>
          <inkml:annotationXML>
            <emma:emma xmlns:emma="http://www.w3.org/2003/04/emma" version="1.0">
              <emma:interpretation id="{EDEEC64C-6591-49A2-8A3C-DAC0D157281C}" emma:medium="tactile" emma:mode="ink">
                <msink:context xmlns:msink="http://schemas.microsoft.com/ink/2010/main" type="inkWord" rotatedBoundingBox="15804,799 17078,814 17070,1430 15797,1415"/>
              </emma:interpretation>
              <emma:one-of disjunction-type="recognition" id="oneOf0">
                <emma:interpretation id="interp0" emma:lang="" emma:confidence="1">
                  <emma:literal/>
                </emma:interpretation>
              </emma:one-of>
            </emma:emma>
          </inkml:annotationXML>
          <inkml:trace contextRef="#ctx0" brushRef="#br0">960 364 0,'24'0'47,"25"0"-32,-24 0 1,-25-25 0,0 1 15,0 0-15,0-25-1,-25 49 1,-24 0-1,25 0-15,0 0 32,-25 0-32,49 49 15,0-25-15,0 25 16,0 0 0,49 0-1,-1-1 1,26-48 15,-50 0-31,49 25 16,-48-25-16,-1 0 15,1 0-15,24 0 16,-74 0 31</inkml:trace>
          <inkml:trace contextRef="#ctx0" brushRef="#br0" timeOffset="-564.0274">8 217 0,'0'25'47,"0"-1"-47,0 49 16,0 1-16,0-25 15,0-1 1,0-23-16,48 24 15,-23-25 1,24-24 0,24-49-1,-73 0-15,24 1 16,-24-1-16,0 0 16,0 24-16,0 1 15,25 24 32,-25 24-47,49 1 16,-49 24-16,48-25 15,-48 25 1,49-49-16,0 49 16,-24-49-16,-1 24 15,25-24-15,-25 0 0,1 0 16,-1 0-1,-24-24-15,0-1 16,0 1-16,0-49 16,0-1-16,0 1 0,0 0 15,0 24-15,0 0 16,0 25-16,-24-25 16,24 25-1,0 72 48,0-23-48</inkml:trace>
        </inkml:traceGroup>
        <inkml:traceGroup>
          <inkml:annotationXML>
            <emma:emma xmlns:emma="http://www.w3.org/2003/04/emma" version="1.0">
              <emma:interpretation id="{BA412439-B5A8-43D6-B140-AD7A478AA7EC}" emma:medium="tactile" emma:mode="ink">
                <msink:context xmlns:msink="http://schemas.microsoft.com/ink/2010/main" type="inkWord" rotatedBoundingBox="18538,1062 21252,1094 21247,1491 18533,1458"/>
              </emma:interpretation>
              <emma:one-of disjunction-type="recognition" id="oneOf1">
                <emma:interpretation id="interp1" emma:lang="" emma:confidence="1">
                  <emma:literal/>
                </emma:interpretation>
              </emma:one-of>
            </emma:emma>
          </inkml:annotationXML>
          <inkml:trace contextRef="#ctx0" brushRef="#br0" timeOffset="1457.5655">2963 413 0,'-25'0'0,"-48"-49"31,49 49-31,-1 0 0,25-25 16,-49 25-16,25 0 31,24 74-15,0-25-1,0-25-15,0 0 16,24 25-16,25-49 16,0 0-1,-25-24 1,-24-25-1,0 0 1,0 25 15,49 24 16,-49 49-31,25-49-1,-25 48-15,24-48 0,-24 49 16,49-49-16,24 0 16,-24 0-1,-24 0-15,-1 0 16,-24-24-16</inkml:trace>
          <inkml:trace contextRef="#ctx0" brushRef="#br0" timeOffset="1927.797">3402 315 0,'0'-24'47,"-48"24"-31,-1 0-1,24 0 1,25 24-16,-24 25 16,24-25-1,0 1 1,24-25 0,25 0-1,-49 24-15,49-24 16,0 0-1,-49 49-15,0 0 32,0-25-17,-25-24 1,-23 49 0,23-49-1,1 0 1,-25 0-1,49-24 1</inkml:trace>
          <inkml:trace contextRef="#ctx0" brushRef="#br0" timeOffset="2413.1947">3744 291 0,'0'-25'31,"-24"25"0,-25 0-15,25 0 0,24 49-16,-25 24 15,25-48 1,0 24 0,49-49-16,0 48 15,0-48 1,-49 25-1,0-1 1,0 1 0,-25-25-1,25 49-15,-49-49 16,25 24-16,-25-24 16,0 0 15,49-24 0,25 24-31</inkml:trace>
          <inkml:trace contextRef="#ctx0" brushRef="#br0" timeOffset="2876.903">3940 413 0,'0'24'63,"0"1"-48,0-1-15,0 25 0,24 0 16,-24-25-1,49-24 1,0 0 0,0 0-1,-49-49-15,0 25 0,0-1 16,0 1-16,0-25 16,0 74 46,0 48-31,24-73-31,-24 24 16,49 1 0,-25-25-1,50 0 1</inkml:trace>
          <inkml:trace contextRef="#ctx0" brushRef="#br0" timeOffset="3594.6055">4355 388 0,'24'0'62,"-24"49"-46,25 0-16,-25-25 16,0 25-1,0-73 32,0-25-31,0 25-16,0-1 15,0-24 1,49 0 0,-25 49-1,25-24 1,-25 24-16,25 0 16,-49 24-1,25 1-15,23 24 16,-48 24-16,49-73 15,-49 73-15,0-48 16,0-50 62,0 1-78,0-25 16,0 25-16,0-25 15,25 24 1,-1 25 0,-24-49-16,49 49 15,-25 0 1,1 0 0,-25 25-16,49-25 15,-49 49-15,24-49 16,-24 73-1,0-24 1,0-25-16,0 25 16,0 0-1,0-73 17</inkml:trace>
          <inkml:trace contextRef="#ctx0" brushRef="#br0" timeOffset="4033.5757">5161 486 0,'24'0'47,"25"0"-47,-24 0 16,48 0-16,-24 0 15,-25-49-15,-24 25 32,-24-1-17,-1 25-15,-24 0 16,1 0-16,23 0 16,1 0-1,-25 25 1,49 48-1,0-24 1,0-25-16,0 1 0,49 24 16,0-49-1,-25 48 1,0-48-16,25 0 16,-24 0-16,23 0 15,-23 0-15,-50 0 47</inkml:trace>
        </inkml:traceGroup>
        <inkml:traceGroup>
          <inkml:annotationXML>
            <emma:emma xmlns:emma="http://www.w3.org/2003/04/emma" version="1.0">
              <emma:interpretation id="{A963823C-49BE-4D39-B164-C18B97A055C7}" emma:medium="tactile" emma:mode="ink">
                <msink:context xmlns:msink="http://schemas.microsoft.com/ink/2010/main" type="inkWord" rotatedBoundingBox="23084,849 24990,872 24981,1592 23076,1569"/>
              </emma:interpretation>
              <emma:one-of disjunction-type="recognition" id="oneOf2">
                <emma:interpretation id="interp2" emma:lang="" emma:confidence="1">
                  <emma:literal/>
                </emma:interpretation>
              </emma:one-of>
            </emma:emma>
          </inkml:annotationXML>
          <inkml:trace contextRef="#ctx0" brushRef="#br0" timeOffset="5399.5249">7579 413 0,'-49'0'31,"49"-25"-31,-49 25 16,25 0-16,-1 0 15,-24 0-15,25 0 16,-1 25-16,-23-1 16,48 25-1,24-25 17,25-24-17,-25 25-15,1-25 16,24 0-16,-49 49 15,24-49-15,-24 49 16,0-25 0,0 0-1,-49-24-15,0 0 16,25 0-16,-1 0 16,-23 0-16,48-48 46,48-1-46</inkml:trace>
          <inkml:trace contextRef="#ctx0" brushRef="#br0" timeOffset="5700.4276">7725 95 0,'-49'-49'0,"98"74"63,-49 24-63,0 24 0,0 0 16,0 25-16,0 0 15,0-25-15,25-24 0,-25 0 16,0-25-16,0 25 15,0-98 32</inkml:trace>
          <inkml:trace contextRef="#ctx0" brushRef="#br0" timeOffset="6217.5485">7725 486 0,'-49'0'16,"74"0"15,-1 0-31,25-24 0,24 24 16,25 0-16,24-49 16,-49 49-16,-24 0 0,-24 0 31,-50 0-16,-48 0 17,49 0-32,-50 0 15,50 0-15,24 49 16,-49-49-16,49 48 16,-24-48-16,24 49 15,0-24 1,73-25-1,-24 0-15,0 0 16,-1-25-16,-23-24 16,-25-24-1,0 49 1,0 97 62,0-24-62,49 0-1,0-49 1,-49 24-16,48-24 16</inkml:trace>
          <inkml:trace contextRef="#ctx0" brushRef="#br0" timeOffset="6540.6061">8336 413 0,'0'-25'16,"0"50"31,24-25-47,-24 73 15,0-49-15,49 25 16,-49 0-1,-49-98 32,49 25-31,0-1-16,0-23 16,0-1-1,0 24 1,49 25-16,0-49 15,0 49 1,-25 0-16</inkml:trace>
          <inkml:trace contextRef="#ctx0" brushRef="#br0" timeOffset="7026.5344">8604 559 0,'0'-24'15,"25"24"17,48 0-32,25 0 0,24-49 15,0 49-15,-49 0 0,1 0 16,-99 0 31,-24 0-32</inkml:trace>
          <inkml:trace contextRef="#ctx0" brushRef="#br0" timeOffset="6788.0779">8678 193 0,'0'-24'0,"0"72"63,0 1-63,0 0 0,0 24 16,49 25-16,-49-25 0,0 1 15,0-1-15,0-49 16,0 1-16,0-1 15</inkml:trace>
        </inkml:traceGroup>
        <inkml:traceGroup>
          <inkml:annotationXML>
            <emma:emma xmlns:emma="http://www.w3.org/2003/04/emma" version="1.0">
              <emma:interpretation id="{6D1329FB-6748-4C96-92B6-F881CA817C8E}" emma:medium="tactile" emma:mode="ink">
                <msink:context xmlns:msink="http://schemas.microsoft.com/ink/2010/main" type="inkWord" rotatedBoundingBox="26163,936 28264,961 28256,1590 26155,1565"/>
              </emma:interpretation>
              <emma:one-of disjunction-type="recognition" id="oneOf3">
                <emma:interpretation id="interp3" emma:lang="" emma:confidence="1">
                  <emma:literal/>
                </emma:interpretation>
              </emma:one-of>
            </emma:emma>
          </inkml:annotationXML>
          <inkml:trace contextRef="#ctx0" brushRef="#br0" timeOffset="8392.0657">10705 437 0,'0'-24'31,"-73"24"-15,48 0 0,1-49-16,-25 49 15,24 0 1,1 24-16,-25-24 15,49 25-15,0-1 16,0 25 0,49-25-1,-25-24 1,1 49-16,24-49 0,-25 0 16,1 0-16,-25 25 15,48-25-15,-48 24 16,-48-24-1,23 0-15,1 49 16,-25-49-16,24 0 16,1 0-16,-25 0 15,0 0 1,25 0 0,24-24-1,24-1 1,25-24-1</inkml:trace>
          <inkml:trace contextRef="#ctx0" brushRef="#br0" timeOffset="8677.41">10876 193 0,'0'-49'0,"0"98"78,24 24-78,-24-24 0,0 24 16,49 1-16,-49-1 15,0 0-15,25-24 16,-25-25-16,0 25 0</inkml:trace>
          <inkml:trace contextRef="#ctx0" brushRef="#br0" timeOffset="9210.0782">10900 413 0,'25'0'31,"24"0"-31,24 0 16,24 0-16,-23 0 15,23 0 1,-23 0-16,-25 0 16,-25 0-1,-48 0 16,-1 0-31,1 0 16,-25 0-16,24 0 16,1 24-16,-25 1 15,49 23 1,0 1 0,0 25-1,49-74 1,-25 0-16,25 0 15,-24 0 1,24-25-16,-49-24 16,0 25-16,0-1 15,0-23 1,0 72 31,0 25-32,24-25-15,-24 1 16,49 24-16,-25-49 16,-24 48-16,49-48 15,-24 0-15,23 0 16</inkml:trace>
          <inkml:trace contextRef="#ctx0" brushRef="#br0" timeOffset="9733.3835">11706 559 0,'-49'0'0,"98"0"47,24 0-31,1 0-16,-1-24 0,-24 24 15,-25 0-15,1 0 16,24 0 0,-74 0 15,1 0-15</inkml:trace>
          <inkml:trace contextRef="#ctx0" brushRef="#br0" timeOffset="9479.7128">11731 193 0,'-25'0'0,"25"-49"0,0 74 62,0 48-46,0 0-16,0 0 15,0 1-15,49-1 16,-49-24-16,0 0 16,0-25-16,24 25 0,-24-74 47</inkml:trace>
          <inkml:trace contextRef="#ctx0" brushRef="#br0" timeOffset="10165.8357">12146 535 0,'24'0'31,"50"0"-16,-26 0-15,1 0 16,-24 0-16,-25-49 31,-25 49-31,1 0 16,-25-24-16,25 24 16,-1 0-16,1 0 15,-25 0-15,0 0 16,25 24 15,24 49-15,-49-24-16,49-24 15,0-1-15,0 0 16,24-24-16,25 74 16,-25-74-16,25 24 0,25-24 15,-1 0-15,0 0 16,-24 0-16,-25 0 0</inkml:trace>
        </inkml:traceGroup>
        <inkml:traceGroup>
          <inkml:annotationXML>
            <emma:emma xmlns:emma="http://www.w3.org/2003/04/emma" version="1.0">
              <emma:interpretation id="{F699C99B-3CEA-4F54-BB4D-39322B8CB05D}" emma:medium="tactile" emma:mode="ink">
                <msink:context xmlns:msink="http://schemas.microsoft.com/ink/2010/main" type="inkWord" rotatedBoundingBox="29283,1165 29921,1172 29917,1493 29280,1486"/>
              </emma:interpretation>
              <emma:one-of disjunction-type="recognition" id="oneOf4">
                <emma:interpretation id="interp4" emma:lang="" emma:confidence="1">
                  <emma:literal/>
                </emma:interpretation>
              </emma:one-of>
            </emma:emma>
          </inkml:annotationXML>
          <inkml:trace contextRef="#ctx0" brushRef="#br0" timeOffset="11738.9875">14075 437 0,'0'-24'16,"0"-25"15,-49 49 1,25 0-17,24 49 1,-49-49-16,49 24 0,0 1 31,0-1-31,49 25 31,0-49-31,-49 24 16,49-24-16,-49 25 16,24-25-16,-24 49 15,0-25 1,-49-24 31,49 24-47,-49-24 15,1 0 1,23 0 0</inkml:trace>
          <inkml:trace contextRef="#ctx0" brushRef="#br0" timeOffset="11300.0421">13733 462 0,'0'-25'16,"-24"25"15,24-24-31,-25 24 16,-23 0 0,-26 0-1,26 0 1,48 24-16,-25-24 0,25 73 15,0-48-15,0 24 16,0-25-16,0 25 16,49-49-1,0 0 1,0 0 0,-49-49-1,24 49-15,-24-73 16,0 48-16,0 99 78,0-50-62,24-24-1,-24 49-15,49-49 16,-49 24-16,25-24 15,-1 0-15,25 0 32</inkml:trace>
        </inkml:traceGroup>
        <inkml:traceGroup>
          <inkml:annotationXML>
            <emma:emma xmlns:emma="http://www.w3.org/2003/04/emma" version="1.0">
              <emma:interpretation id="{DC23E8C1-B5DE-42F1-B82A-9EE6C49C8A24}" emma:medium="tactile" emma:mode="ink">
                <msink:context xmlns:msink="http://schemas.microsoft.com/ink/2010/main" type="inkWord" rotatedBoundingBox="31092,1220 31500,1225 31491,1933 31083,1928"/>
              </emma:interpretation>
              <emma:one-of disjunction-type="recognition" id="oneOf5">
                <emma:interpretation id="interp5" emma:lang="" emma:confidence="0.5">
                  <emma:literal>,</emma:literal>
                </emma:interpretation>
                <emma:interpretation id="interp6" emma:lang="" emma:confidence="0">
                  <emma:literal>.</emma:literal>
                </emma:interpretation>
                <emma:interpretation id="interp7" emma:lang="" emma:confidence="0">
                  <emma:literal>s</emma:literal>
                </emma:interpretation>
                <emma:interpretation id="interp8" emma:lang="" emma:confidence="0">
                  <emma:literal>D</emma:literal>
                </emma:interpretation>
                <emma:interpretation id="interp9" emma:lang="" emma:confidence="0">
                  <emma:literal>;</emma:literal>
                </emma:interpretation>
              </emma:one-of>
            </emma:emma>
          </inkml:annotationXML>
          <inkml:trace contextRef="#ctx0" brushRef="#br0" timeOffset="13243.3677">15296 681 0,'0'-48'0,"0"23"16,0 1 15,25 24-31,24-49 16,-25 49-16,25 0 15,-49 24 1,24-24-16,-24 25 16,0 24-1,0-1-15,0-23 31,-24-25-15,-25 0 0,25 0-1</inkml:trace>
          <inkml:trace contextRef="#ctx0" brushRef="#br0" timeOffset="12888.9746">15370 437 0,'-49'0'0,"49"-24"15,0 48 32,0 49-47,0 1 16,0-1-16,0 25 15,0-1-15,0 1 16,0-25 0,0 1-16,0-50 15</inkml:trace>
          <inkml:trace contextRef="#ctx0" brushRef="#br0" timeOffset="13390.7182">15687 779 0</inkml:trace>
        </inkml:traceGroup>
      </inkml:traceGroup>
    </inkml:traceGroup>
    <inkml:traceGroup>
      <inkml:annotationXML>
        <emma:emma xmlns:emma="http://www.w3.org/2003/04/emma" version="1.0">
          <emma:interpretation id="{4D5B27EA-6B0B-48E2-AD45-31FD8432DC07}" emma:medium="tactile" emma:mode="ink">
            <msink:context xmlns:msink="http://schemas.microsoft.com/ink/2010/main" type="paragraph" rotatedBoundingBox="15230,2948 30618,2697 30657,5098 15269,5349" alignmentLevel="1"/>
          </emma:interpretation>
        </emma:emma>
      </inkml:annotationXML>
      <inkml:traceGroup>
        <inkml:annotationXML>
          <emma:emma xmlns:emma="http://www.w3.org/2003/04/emma" version="1.0">
            <emma:interpretation id="{4048D304-9040-4E31-8D2E-AE5F06BC9FBC}" emma:medium="tactile" emma:mode="ink">
              <msink:context xmlns:msink="http://schemas.microsoft.com/ink/2010/main" type="line" rotatedBoundingBox="15230,2948 30618,2697 30637,3858 15249,4108"/>
            </emma:interpretation>
          </emma:emma>
        </inkml:annotationXML>
        <inkml:traceGroup>
          <inkml:annotationXML>
            <emma:emma xmlns:emma="http://www.w3.org/2003/04/emma" version="1.0">
              <emma:interpretation id="{BFB48076-E482-4FEF-B555-88ACCAFE1DBC}" emma:medium="tactile" emma:mode="ink">
                <msink:context xmlns:msink="http://schemas.microsoft.com/ink/2010/main" type="inkWord" rotatedBoundingBox="15233,3126 15430,3122 15436,3537 15239,3541"/>
              </emma:interpretation>
            </emma:emma>
          </inkml:annotationXML>
          <inkml:trace contextRef="#ctx0" brushRef="#br0" timeOffset="15264.5393">-530 2318 0,'-24'0'15,"24"49"32,0-1-47,0 1 16,0 0-16,0 0 15,0 0-15,0 0 16,0-25-16,0 1 16,0-1-1</inkml:trace>
          <inkml:trace contextRef="#ctx0" brushRef="#br0" timeOffset="15442.9788">-408 2660 0,'0'-49'31,"49"49"-15</inkml:trace>
        </inkml:traceGroup>
        <inkml:traceGroup>
          <inkml:annotationXML>
            <emma:emma xmlns:emma="http://www.w3.org/2003/04/emma" version="1.0">
              <emma:interpretation id="{484773B9-9297-48C5-87BE-1E3C6FA16546}" emma:medium="tactile" emma:mode="ink">
                <msink:context xmlns:msink="http://schemas.microsoft.com/ink/2010/main" type="inkWord" rotatedBoundingBox="16478,2980 16801,2975 16810,3489 16486,3494"/>
              </emma:interpretation>
              <emma:one-of disjunction-type="recognition" id="oneOf6">
                <emma:interpretation id="interp10" emma:lang="" emma:confidence="1">
                  <emma:literal/>
                </emma:interpretation>
              </emma:one-of>
            </emma:emma>
          </inkml:annotationXML>
          <inkml:trace contextRef="#ctx0" brushRef="#br0" timeOffset="123498.7582">765 2196 0,'0'-25'31,"-25"50"16,25-1-47,-49 25 16,49 0-16,0 24 15,0 0-15,0 1 16,0-50-16,0 0 0,25 25 15,24 0 1,24-49 0,-49 0-1,25-24-15,-24-25 16,23 0-16,-48 0 16,25 0-1,-25 0-15,0-24 16,0 49-16,0-1 15,0-24-15,-73 1 16,24 23 0,0 25-1,25 0 1,-25 25 0</inkml:trace>
        </inkml:traceGroup>
        <inkml:traceGroup>
          <inkml:annotationXML>
            <emma:emma xmlns:emma="http://www.w3.org/2003/04/emma" version="1.0">
              <emma:interpretation id="{18FBE461-E4C0-48C1-AA8F-A713CA68E2CF}" emma:medium="tactile" emma:mode="ink">
                <msink:context xmlns:msink="http://schemas.microsoft.com/ink/2010/main" type="inkWord" rotatedBoundingBox="17625,3127 20951,3073 20960,3611 17634,3665"/>
              </emma:interpretation>
              <emma:one-of disjunction-type="recognition" id="oneOf7">
                <emma:interpretation id="interp11" emma:lang="" emma:confidence="1">
                  <emma:literal/>
                </emma:interpretation>
              </emma:one-of>
            </emma:emma>
          </inkml:annotationXML>
          <inkml:trace contextRef="#ctx0" brushRef="#br0" timeOffset="125651.3812">2889 2367 0,'-48'-49'16,"23"49"15,1 24-15,-25 25-1,49-25-15,-24 25 16,24-24-16,0-1 16,0 25-1,0 24 1,48-73 0,1 25-1,-24-25-15,-1 0 16,0 0-16,-24-25 15</inkml:trace>
          <inkml:trace contextRef="#ctx0" brushRef="#br0" timeOffset="125951.865">3109 2415 0,'0'-48'0,"-24"48"32,-25 0-1,49 48-31,-24 1 16,24-24-16,0-1 15,-25 25-15,25-25 0,0 25 16,0 0-1,49-49 1,-25 0-16,25 0 16,-24 0-16</inkml:trace>
          <inkml:trace contextRef="#ctx0" brushRef="#br0" timeOffset="126907.9174">3451 2538 0,'-24'0'0,"24"24"31,49-24-15,-1 0-16,-23 0 16,-25-49 15,0 25-16,0-1 17,-25 25-32,-23 0 15,-1 0 1,24 0 0,25 25-16,-48 48 15,48-49 1,0 25-1,24-24 1,25-25 0,-25 49-1,25-49-15,-25 0 16,1 0-16,24 0 16</inkml:trace>
          <inkml:trace contextRef="#ctx0" brushRef="#br0" timeOffset="127393.4917">3964 2489 0,'0'-25'16,"-24"25"0,-25 0-1,0 25 1,25-25-1,24 24 1,0 1 0,24 23-1,25-48 1,-49 25 0,49-25-16,-49 24 15,0 1 16,0 24-15,0-25-16,-25-24 16,-48 49-1,49-49 1,24-25 15,24 1-15</inkml:trace>
          <inkml:trace contextRef="#ctx0" brushRef="#br0" timeOffset="124871.1921">2132 2342 0,'-24'-24'31,"0"24"-15,-25 0 0,0 0-1,0 0 1,49 49-16,-24-1 15,24 1 1,0 25 0,48-74-16,1 48 15,-24-48-15,-25 25 16,49-25-16,-49 24 16,0 25-1,-25 0 1,1-49-16,-50 49 0,50-49 15,0 0-15,-25 0 16,24 0-16,25-25 31,49 25-15,0-73-16,-25 73 31</inkml:trace>
          <inkml:trace contextRef="#ctx0" brushRef="#br0" timeOffset="125334.893">2303 2464 0,'0'25'62,"0"24"-46,0-25-16,0 0 16,0 1-1,0 24-15,49 0 16,0-49 0,0 0-1,-25 0 1,-24-49-16,0 0 15,0 0-15,0 25 16,0-25-16,0 73 78,0 1-78,0-1 16,0 25-1,0-25-15,0 1 16,49 24-16,-49-25 16,25-24-1,-1 0 1</inkml:trace>
          <inkml:trace contextRef="#ctx0" brushRef="#br0" timeOffset="127841.529">4330 2489 0,'0'-49'0,"-24"49"32,-25 0-17,25 24 1,-25 1 0,49-1-1,0 25 1,0-25-1,24-24-15,-24 25 16,25-25 0,-25 49-16,24-49 15,-24 24-15,0 1 32,0 23-17,-49-48 1,0 0-1,1 0-15,23 0 16,25-48 15</inkml:trace>
          <inkml:trace contextRef="#ctx0" brushRef="#br0" timeOffset="128280.5113">4526 2538 0,'-49'0'63,"49"48"-63,0 26 15,0-50 1,24-24-16,25 0 16,-24 0-16,-1 0 15,25-24 1,-49-50-1,0 26 1,-24 23 0,-25 25-1,49-24 1,-74 24-16,50 0 16,0 0 15</inkml:trace>
          <inkml:trace contextRef="#ctx0" brushRef="#br0" timeOffset="128681.8389">4917 2513 0,'24'0'47,"0"0"-31,1 0 0,-25 49-16,0 0 15,0-74 63,0-23-78,0-1 16,49 24 15,-25 25-31,25 0 16,0 0-1</inkml:trace>
          <inkml:trace contextRef="#ctx0" brushRef="#br0" timeOffset="131334.8155">5014 2562 0,'-24'0'62,"24"49"-46,0-25-1,0 25 1,0 0 0,0-25-1,0 25 1,0-73 46,0-1-46</inkml:trace>
        </inkml:traceGroup>
        <inkml:traceGroup>
          <inkml:annotationXML>
            <emma:emma xmlns:emma="http://www.w3.org/2003/04/emma" version="1.0">
              <emma:interpretation id="{05709DB9-88E2-4A35-A3DF-0861C8E65A8A}" emma:medium="tactile" emma:mode="ink">
                <msink:context xmlns:msink="http://schemas.microsoft.com/ink/2010/main" type="inkWord" rotatedBoundingBox="22560,2939 23314,2926 23331,3977 22577,3989"/>
              </emma:interpretation>
              <emma:one-of disjunction-type="recognition" id="oneOf8">
                <emma:interpretation id="interp12" emma:lang="" emma:confidence="1">
                  <emma:literal/>
                </emma:interpretation>
              </emma:one-of>
            </emma:emma>
          </inkml:annotationXML>
          <inkml:trace contextRef="#ctx0" brushRef="#br0" timeOffset="132390.6207">6919 2489 0,'-24'0'31,"-25"0"-15,25 0-1,-1 24 1,25 1-1,0 23-15,0-23 16,0-1-16,0 25 16,49-49 15,0 0-15,-49-24-16,49-25 15,-49 0 1,0 0-1,-25 25 1,-24-1 0,1 25-1,-1 0 1,49 25 0,0 24-1,24-49-15,1 24 16</inkml:trace>
          <inkml:trace contextRef="#ctx0" brushRef="#br0" timeOffset="132985.8543">7237 2757 0,'24'0'32,"25"-48"-17,0 48-15,0 0 16,0 0-16,-1 0 0,-48-25 15,25 25-15,-74 0 63</inkml:trace>
          <inkml:trace contextRef="#ctx0" brushRef="#br0" timeOffset="132722.8278">7457 2269 0,'0'-25'0,"-49"-23"16,24-1-16,-24 24 15,49 50 32,-24-1-47,24 25 16,0 24-16,0 1 0,0-1 16,0 49-16,0-24 15,0-1-15,0 1 0,0 0 16,0-25-16,0-24 15,0 0-15,0-25 16,0 1 0,0-50 15,0-24-31</inkml:trace>
        </inkml:traceGroup>
        <inkml:traceGroup>
          <inkml:annotationXML>
            <emma:emma xmlns:emma="http://www.w3.org/2003/04/emma" version="1.0">
              <emma:interpretation id="{C3046C6F-90B2-4B2A-BEBF-89A126CF7A0B}" emma:medium="tactile" emma:mode="ink">
                <msink:context xmlns:msink="http://schemas.microsoft.com/ink/2010/main" type="inkWord" rotatedBoundingBox="24244,2927 25756,2903 25768,3700 24257,3725"/>
              </emma:interpretation>
              <emma:one-of disjunction-type="recognition" id="oneOf9">
                <emma:interpretation id="interp13" emma:lang="" emma:confidence="1">
                  <emma:literal/>
                </emma:interpretation>
              </emma:one-of>
            </emma:emma>
          </inkml:annotationXML>
          <inkml:trace contextRef="#ctx0" brushRef="#br0" timeOffset="135059.4367">9288 2391 0,'0'-24'16,"0"-1"-1,25 25 1,48 0-16,-49 0 16,1 0-16,-1 0 15,25 49 16,-49 24-15,-24-24 0,-1-49-1,25 25 1,-49-25-16,1 0 16,23 0 15</inkml:trace>
          <inkml:trace contextRef="#ctx0" brushRef="#br0" timeOffset="135745.5171">9801 2122 0,'0'-24'46,"25"24"-30,-1 0 0,25 0-1,-25 0 1,1 0 0,-25 24-1,0 25 1,-25-49-16,25 49 15,-49 0 1,1 0-16,48-25 16,0 25 15,73-49 0,-49-24-15,-24 48 46,0 0-62,0 1 16,0 24-16,0 0 0,0-25 16,0 0-16,0 25 15,0-24-15,49 24 16,-49-25-1,-24-24-15,-50 0 32,50 49-32,0-49 15,-25 0 17,49-25-17</inkml:trace>
          <inkml:trace contextRef="#ctx0" brushRef="#br0" timeOffset="134226.6482">8800 2147 0,'0'-25'16,"-49"25"-16,0 0 15,25 0 1,-1 0 15,-48 0-15,73 25-16,-24-25 16,-1 49-1,25-25 1,0 0 15,49-24-15,-49 49-1,49-49-15,0 25 16,-49-1 0,0 25-1,-25-49 1,1 98-16,-1-98 0,-23 49 15,23-49-15,-24 24 16,25-24 0,97 0 46,-48 0-62,-1 0 16,0 0-16,-24 24 31,0 50-15,0-50-1,0 25-15,0 0 16,0-25 0,74-24-1,-50 0-15,1 0 16,-1 0-16,25 0 15,-25 0-15,1 0 16,-25-49 31,0 25-31</inkml:trace>
          <inkml:trace contextRef="#ctx0" brushRef="#br0" timeOffset="134674.5077">9288 2415 0,'0'-24'15,"0"48"32,0 25-47,0 25 16,0-1-16,0 0 15,0-24-15,0 24 16,0-48-16,0-1 0,0 25 16,0-74 46</inkml:trace>
        </inkml:traceGroup>
        <inkml:traceGroup>
          <inkml:annotationXML>
            <emma:emma xmlns:emma="http://www.w3.org/2003/04/emma" version="1.0">
              <emma:interpretation id="{A34C377C-1AA3-4AF5-BE08-60880DF86AFE}" emma:medium="tactile" emma:mode="ink">
                <msink:context xmlns:msink="http://schemas.microsoft.com/ink/2010/main" type="inkWord" rotatedBoundingBox="26253,3232 27033,3219 27040,3634 26259,3646"/>
              </emma:interpretation>
              <emma:one-of disjunction-type="recognition" id="oneOf10">
                <emma:interpretation id="interp14" emma:lang="" emma:confidence="1">
                  <emma:literal/>
                </emma:interpretation>
              </emma:one-of>
            </emma:emma>
          </inkml:annotationXML>
          <inkml:trace contextRef="#ctx0" brushRef="#br0" timeOffset="136579.0574">10509 2538 0,'-48'0'0,"72"0"62,25 0-46,24 0-16,0 0 15,25 0-15,0 0 16,-25 0-16,-24 24 0,-25-24 16,-48 0 46,-25 0-46</inkml:trace>
          <inkml:trace contextRef="#ctx0" brushRef="#br0" timeOffset="136948.4491">10680 2586 0,'0'49'94,"25"-49"-94,24 0 16,0 0-16,24 0 15,25 0-15,-25 0 16,-24 0-16,-1 0 16,-72 0 46</inkml:trace>
          <inkml:trace contextRef="#ctx0" brushRef="#br0" timeOffset="137302.7122">11047 2415 0,'-25'0'15,"99"25"48,-26-25-48,-23 49-15,-1-49 16,-24 49-16,49-49 16,-49 73-16,0-49 15,-24 1 1,-1-25-16,-24 73 16,25-73-16,0 24 15,-1-24-15,-24 25 16,25-25-16,-25 49 15,0-49 17</inkml:trace>
        </inkml:traceGroup>
        <inkml:traceGroup>
          <inkml:annotationXML>
            <emma:emma xmlns:emma="http://www.w3.org/2003/04/emma" version="1.0">
              <emma:interpretation id="{3538FF7B-FB9B-4480-839E-23F006ECE6CC}" emma:medium="tactile" emma:mode="ink">
                <msink:context xmlns:msink="http://schemas.microsoft.com/ink/2010/main" type="inkWord" rotatedBoundingBox="28200,2737 28512,2732 28526,3590 28214,3595"/>
              </emma:interpretation>
              <emma:one-of disjunction-type="recognition" id="oneOf11">
                <emma:interpretation id="interp15" emma:lang="" emma:confidence="1">
                  <emma:literal/>
                </emma:interpretation>
              </emma:one-of>
            </emma:emma>
          </inkml:annotationXML>
          <inkml:trace contextRef="#ctx0" brushRef="#br0" timeOffset="183540.3652">12659 1976 0,'0'-49'47,"-25"49"-15,-24 0-17,1 0 1,-26 24-1,50 1 1,24 24 0,0-25 15,0 1 0,0 23 0,73-48-31,-73 25 16,49-25-16,-25 0 16,-24 24-1,0 1 1,0 48-16,-24-24 16,-25 0-1,25-49 1,-25 24-16,24-24 15,25-24 48,49-25-47,0 49-1,-24 0 16,-25 24-15,0 25-16,0-25 16,0 1-16,0 48 15,0-24 1,0-25-16,0 25 16,0-24-1,0 48 1,0-49-16,48 1 31,1-25-15,-24 0-16,-1 0 15,25 0-15</inkml:trace>
        </inkml:traceGroup>
        <inkml:traceGroup>
          <inkml:annotationXML>
            <emma:emma xmlns:emma="http://www.w3.org/2003/04/emma" version="1.0">
              <emma:interpretation id="{799D49C7-2750-401D-84D9-F40CC1E33B56}" emma:medium="tactile" emma:mode="ink">
                <msink:context xmlns:msink="http://schemas.microsoft.com/ink/2010/main" type="inkWord" rotatedBoundingBox="29008,2734 30618,2708 30632,3563 29022,3589"/>
              </emma:interpretation>
              <emma:one-of disjunction-type="recognition" id="oneOf12">
                <emma:interpretation id="interp16" emma:lang="" emma:confidence="0.5">
                  <emma:literal>5}</emma:literal>
                </emma:interpretation>
                <emma:interpretation id="interp17" emma:lang="" emma:confidence="0">
                  <emma:literal>s}</emma:literal>
                </emma:interpretation>
                <emma:interpretation id="interp18" emma:lang="" emma:confidence="0.5">
                  <emma:literal>S }</emma:literal>
                </emma:interpretation>
                <emma:interpretation id="interp19" emma:lang="" emma:confidence="0">
                  <emma:literal>53</emma:literal>
                </emma:interpretation>
                <emma:interpretation id="interp20" emma:lang="" emma:confidence="0">
                  <emma:literal>s }</emma:literal>
                </emma:interpretation>
              </emma:one-of>
            </emma:emma>
          </inkml:annotationXML>
          <inkml:trace contextRef="#ctx0" brushRef="#br0" timeOffset="186433.9062">14442 2196 0,'0'-25'16,"0"-24"15,-25 49-15,-24-24 0,0 24-1,25 0 1,0 0-1,24 24 1,0 25-16,-49-49 16,49 25-1,0-1-15,24 25 16,1-25 0,23-24-1,-48 25-15,49-25 16,-24 49-1,-25-25 1,0 0-16,0 25 31,-49-49-15,0 25 0,25-25-16,-25 0 15,0 0 16</inkml:trace>
          <inkml:trace contextRef="#ctx0" brushRef="#br0" timeOffset="187282.9673">14637 1976 0,'0'-49'47,"24"49"-32,1-24-15,24 24 16,0 0 0,-25 0 30,-24 48-46,0 1 16,0-24 0,0 24-16,-49-25 15,49 0-15,-24-24 16,24 74-16,0-50 16,-25 25-16,25-25 0,0 1 15,0 24-15,0-25 16,25-24-1,-1 0-15,1 0 0,23 0 16,-48-49 31,-24 49-31,0 49-1,24-25-15,-25-24 16,25 74-16,0-50 15,0 1-15,0 23 16,0-23-16,0-1 16,0 25-16,0 0 15,0-25 1,-73-24-16,48 0 16,1 0-1,0 0 1,-25 0-1</inkml:trace>
          <inkml:trace contextRef="#ctx0" brushRef="#br0" timeOffset="185515.5726">13391 2196 0,'0'-25'16,"0"1"15,0-1-15,-24 25-1,-25 0-15,25 0 16,-1 0-1,25 25 1,-49-25 0,49 49-16,0-1 15,0-23 1,25-25-16,-25 24 16,24-24-16,1 0 15,-1 0 1,25-24-1,-49-25 1,0 25 0,24 24-1,-24 24 48,0 25-63,0 24 15,0 0-15,0-24 16,0 0-16,0 0 0,0-25 16,0 25-16,0-24 15,0-1 1,49-48 46,25-25-46,-26 24 0,-23-23-1,-25 23 17</inkml:trace>
          <inkml:trace contextRef="#ctx0" brushRef="#br0" timeOffset="185778.7241">13782 2367 0,'0'24'31,"0"49"-15,0-48-16,-24-1 0,24 25 16,0 0-1,-25-25 1</inkml:trace>
        </inkml:traceGroup>
      </inkml:traceGroup>
      <inkml:traceGroup>
        <inkml:annotationXML>
          <emma:emma xmlns:emma="http://www.w3.org/2003/04/emma" version="1.0">
            <emma:interpretation id="{AC706ABB-A99E-41C9-9A0D-6EDE1888E9C2}" emma:medium="tactile" emma:mode="ink">
              <msink:context xmlns:msink="http://schemas.microsoft.com/ink/2010/main" type="line" rotatedBoundingBox="16502,4392 29988,4005 30018,5019 16531,5406"/>
            </emma:interpretation>
          </emma:emma>
        </inkml:annotationXML>
        <inkml:traceGroup>
          <inkml:annotationXML>
            <emma:emma xmlns:emma="http://www.w3.org/2003/04/emma" version="1.0">
              <emma:interpretation id="{B3E88884-8D76-4904-9E53-7BF00E3E1AFA}" emma:medium="tactile" emma:mode="ink">
                <msink:context xmlns:msink="http://schemas.microsoft.com/ink/2010/main" type="inkWord" rotatedBoundingBox="16505,4520 16934,4508 16949,5030 16520,5043"/>
              </emma:interpretation>
              <emma:one-of disjunction-type="recognition" id="oneOf13">
                <emma:interpretation id="interp21" emma:lang="" emma:confidence="1">
                  <emma:literal/>
                </emma:interpretation>
              </emma:one-of>
            </emma:emma>
          </inkml:annotationXML>
          <inkml:trace contextRef="#ctx0" brushRef="#br0" timeOffset="189688.4182">716 3856 0,'0'-24'63,"49"-25"-48,-25 25 1,1-25 0,23 49 30,-48 49-30,0 0 0,0-1-16,0 26 15,0-1-15,0 0 16,0-24-16,0-25 16,0 50-16,0-123 62</inkml:trace>
          <inkml:trace contextRef="#ctx0" brushRef="#br0" timeOffset="189973.8449">740 4149 0,'0'49'47,"25"-49"-47,48 0 16,-24 0-16,24 0 15,-24 0-15,-25 0 16,25 25-16,-24-25 15,23 0-15</inkml:trace>
        </inkml:traceGroup>
        <inkml:traceGroup>
          <inkml:annotationXML>
            <emma:emma xmlns:emma="http://www.w3.org/2003/04/emma" version="1.0">
              <emma:interpretation id="{DB8ACA29-7FC2-4332-89A3-6AFFD4F28E60}" emma:medium="tactile" emma:mode="ink">
                <msink:context xmlns:msink="http://schemas.microsoft.com/ink/2010/main" type="inkWord" rotatedBoundingBox="17768,4469 20189,4399 20205,4976 17784,5046"/>
              </emma:interpretation>
              <emma:one-of disjunction-type="recognition" id="oneOf14">
                <emma:interpretation id="interp22" emma:lang="" emma:confidence="1">
                  <emma:literal/>
                </emma:interpretation>
              </emma:one-of>
            </emma:emma>
          </inkml:annotationXML>
          <inkml:trace contextRef="#ctx0" brushRef="#br0" timeOffset="191161.0465">2230 3759 0,'0'-25'0,"0"-24"15,-49 49 1,0-24 0,25 24-16,0 0 0,-50 0 31,50 0-31,24 24 31,0 25-31,24 25 16,25-26-1,-24-48 1,-25 25-16,48-25 16,-48 49-16,49-49 15,-49 24-15,49-24 16,-49 25-16,0-1 15,0 25 1,-24-49-16,-25 24 16,24-24-16,1 0 15,-25 0-15,0 0 16,25 0 0,24-24 15,49-25-16</inkml:trace>
          <inkml:trace contextRef="#ctx0" brushRef="#br0" timeOffset="191631.2197">2352 3930 0,'0'24'47,"0"49"-31,0-48-16,0 24 16,0-25-1,49-24 1,0 0-16,0 0 31,-49-24-31,49-50 16,-49 50-1,0-25-15,0 0 16,0 25 0,0 73 46,0 0-62,0-25 16,0 0-16,0 25 15,24-49-15,0 49 16,-24-25 0,25-24-1,24 0 1</inkml:trace>
          <inkml:trace contextRef="#ctx0" brushRef="#br0" timeOffset="191947.7185">2963 3881 0,'0'-25'31,"-74"25"1,50 0-32,-25 0 15,49 49 1,-24-49-16,24 74 16,0-26-1,0 26 1,0-50-1,49-24 1,-25 0-16,25 0 16,-25 0-16,1 0 0</inkml:trace>
          <inkml:trace contextRef="#ctx0" brushRef="#br0" timeOffset="192232.9443">3305 3881 0,'-49'0'0,"0"-49"15,25 49 17,24 24-17,-25 50 1,25-50-16,-49 1 15,49 23-15,0-23 16,-24-1-16,24 25 16,0-25-1,24-24 1,25 0-16,-24 0 16,23-24-16</inkml:trace>
          <inkml:trace contextRef="#ctx0" brushRef="#br0" timeOffset="193436.0743">3378 3979 0,'0'48'0,"49"-48"31,0 0-31,-25 0 16,0 0-1,25 0 1,0 0-16,-24 0 0,-25-24 15,24 24-15,-24-24 16,-24-1 15,-25 25-15,24 0-16,-48 0 16,24 0-1,0 0 1,25 49-1,24 0 1,0 0 0,0-25-1,24-24 1,1 49 0,-1-49-16,25 0 15,-25 0-15,1 0 0,24 0 16,-25 0-1,1-25 1</inkml:trace>
          <inkml:trace contextRef="#ctx0" brushRef="#br0" timeOffset="193899.7177">4062 3905 0,'0'-24'16,"-25"24"15,1 0-15,-25 0-1,25 24 1,24 1 0,0-1-1,0 1 1,49-25 0,-25 0-16,-24 48 15,49-48-15,-49 25 16,0-1-1,0 25 1,-49-49 15,49 24-31,-49-24 16,0 0 0,25 0-1</inkml:trace>
          <inkml:trace contextRef="#ctx0" brushRef="#br0" timeOffset="194323.0393">4404 3930 0,'0'-25'16,"-25"25"15,-24 0-15,-24 49 0,73-24-1,-24-25-15,24 24 16,0 25 15,49-49-31,-1 0 16,-48 24-16,25-24 0,-25 25 15,0 23 1,-49-48 0,-24 25-1,48-25-15,1 0 16,-1 0 15</inkml:trace>
        </inkml:traceGroup>
        <inkml:traceGroup>
          <inkml:annotationXML>
            <emma:emma xmlns:emma="http://www.w3.org/2003/04/emma" version="1.0">
              <emma:interpretation id="{AB00FBA0-20E3-40BC-AB00-6DA623F2593B}" emma:medium="tactile" emma:mode="ink">
                <msink:context xmlns:msink="http://schemas.microsoft.com/ink/2010/main" type="inkWord" rotatedBoundingBox="20485,4763 21124,4745 21130,4953 20491,4971"/>
              </emma:interpretation>
              <emma:one-of disjunction-type="recognition" id="oneOf15">
                <emma:interpretation id="interp23" emma:lang="" emma:confidence="1">
                  <emma:literal/>
                </emma:interpretation>
              </emma:one-of>
            </emma:emma>
          </inkml:annotationXML>
          <inkml:trace contextRef="#ctx0" brushRef="#br0" timeOffset="194755.4705">4770 3979 0,'0'-25'0,"-24"25"63,24 49-48,-25-49-15,25 49 16,-24 0 0,24-1-1,24-48 1,74 0 0,-74 0-1,1-24-15,-25 0 16,0-1-1,0-24 1,0 1 0,-25 48-16,-24 0 15,1 0 1,23 0 0</inkml:trace>
          <inkml:trace contextRef="#ctx0" brushRef="#br0" timeOffset="195156.5">5161 4003 0,'0'24'47,"49"25"-31,-49 0-1,0-25 1,0-72 62,0-1-78,0 0 16,0 25-1,24 24 1,1 0 0,23 0-1,-23 0-15</inkml:trace>
        </inkml:traceGroup>
        <inkml:traceGroup>
          <inkml:annotationXML>
            <emma:emma xmlns:emma="http://www.w3.org/2003/04/emma" version="1.0">
              <emma:interpretation id="{32E5A098-7663-415A-8FD6-608264FE16F7}" emma:medium="tactile" emma:mode="ink">
                <msink:context xmlns:msink="http://schemas.microsoft.com/ink/2010/main" type="inkWord" rotatedBoundingBox="22456,4385 23139,4365 23163,5216 22481,5236"/>
              </emma:interpretation>
              <emma:one-of disjunction-type="recognition" id="oneOf16">
                <emma:interpretation id="interp24" emma:lang="" emma:confidence="1">
                  <emma:literal/>
                </emma:interpretation>
              </emma:one-of>
            </emma:emma>
          </inkml:annotationXML>
          <inkml:trace contextRef="#ctx0" brushRef="#br0" timeOffset="196374.4769">6773 3954 0,'0'-49'0,"0"0"16,0 25 15,-49 24-15,24 24-1,25 1-15,0-1 16,-24-24-16,24 49 16,0 0-1,73-49 17,-48 0-32,-1 0 15,49-49 1,-73-24-1,0 48-15,0-23 16,-48-1 0,-1 49-1,49 24 1,0 1 0,24-25-1</inkml:trace>
          <inkml:trace contextRef="#ctx0" brushRef="#br0" timeOffset="196644.2075">7164 3612 0,'0'-49'16,"0"74"46,-49 72-62,49-23 0,0 23 16,0 1-16,-49 0 16,49-1-16,0-23 15,-25 23-15,25-48 0,0-24 16,0-1 0,0-48-1,0-25 1</inkml:trace>
          <inkml:trace contextRef="#ctx0" brushRef="#br0" timeOffset="196829.3374">7041 4052 0,'49'-25'31,"25"25"-16,-1 0-15,0 0 16,-24 0-16,-98 0 31</inkml:trace>
        </inkml:traceGroup>
        <inkml:traceGroup>
          <inkml:annotationXML>
            <emma:emma xmlns:emma="http://www.w3.org/2003/04/emma" version="1.0">
              <emma:interpretation id="{E6AD6F93-0605-40F5-9B0C-02AF29DA4B4D}" emma:medium="tactile" emma:mode="ink">
                <msink:context xmlns:msink="http://schemas.microsoft.com/ink/2010/main" type="inkWord" rotatedBoundingBox="24320,4278 25616,4241 25639,5063 24344,5100"/>
              </emma:interpretation>
              <emma:one-of disjunction-type="recognition" id="oneOf17">
                <emma:interpretation id="interp25" emma:lang="" emma:confidence="1">
                  <emma:literal/>
                </emma:interpretation>
              </emma:one-of>
            </emma:emma>
          </inkml:annotationXML>
          <inkml:trace contextRef="#ctx0" brushRef="#br0" timeOffset="198750.0283">8824 3539 0,'0'-25'0,"0"-23"47,-24 48-32,-49 0-15,24 0 16,24 24-16,1-24 16,-25 49-16,0 0 15,49-25 16,25-24-15,48 49 0,-49-49-1,25 0-15,-24 0 16,23 0 0,-48 24-16,0 25 15,-48 25 1,23-74-16,-24 73 15,0-24-15,49 0 47,25-49-47,24 0 16,0 24 0,-49 25 15,0-25-31,0 25 15,-25-25-15,25 1 16,0 24 0,25-49-1,-1 0-15,25 0 16,0 0-16,0-49 0,-1 49 16,-23-25-16,24 1 15</inkml:trace>
          <inkml:trace contextRef="#ctx0" brushRef="#br0" timeOffset="199051.0153">9239 3685 0,'0'25'47,"0"24"-47,0 0 15,0 24-15,0 0 16,0 0-16,0 1 16,0-1-16,0-24 15,0 0-15,25-49 31,-25-25-15,0 1-16,0-1 0</inkml:trace>
          <inkml:trace contextRef="#ctx0" brushRef="#br0" timeOffset="199351.8731">9264 3832 0,'0'-24'0,"0"-1"31,0-24-15,73 49-1,-48 0 1,-1 0-16,25 0 16,-49 25-1,0 48 1,-25-24-1,-23-25-15,23-24 16,-24 0 0,25 0 31</inkml:trace>
          <inkml:trace contextRef="#ctx0" brushRef="#br0" timeOffset="200053.7019">9752 3612 0,'0'-24'0,"25"-1"63,-1 25-48,1 0 1,-25 49 31,0-24-31,0 23-16,-49-23 0,49-1 15,-49-24-15,49 74 16,0-26-1,0-23 1,49-25 0,0 0-1,-74 24 48,25 50-48,-24-50-15,24 0 16,0 25-16,0-24 16,0-1-16,49 25 15,-49 0 1,-49-49 15,24 0-31,-48 0 16,24 0 15,25 0-15</inkml:trace>
        </inkml:traceGroup>
        <inkml:traceGroup>
          <inkml:annotationXML>
            <emma:emma xmlns:emma="http://www.w3.org/2003/04/emma" version="1.0">
              <emma:interpretation id="{A93677E9-4B05-4200-8FD6-18DD9020AAA9}" emma:medium="tactile" emma:mode="ink">
                <msink:context xmlns:msink="http://schemas.microsoft.com/ink/2010/main" type="inkWord" rotatedBoundingBox="26641,4405 27178,4389 27196,5021 26659,5036"/>
              </emma:interpretation>
              <emma:one-of disjunction-type="recognition" id="oneOf18">
                <emma:interpretation id="interp26" emma:lang="" emma:confidence="1">
                  <emma:literal/>
                </emma:interpretation>
              </emma:one-of>
            </emma:emma>
          </inkml:annotationXML>
          <inkml:trace contextRef="#ctx0" brushRef="#br0" timeOffset="200902.5827">10851 3710 0,'25'0'47,"-1"0"-47,25 0 15,0 0-15,24 0 16,0 0-16,-24 0 16,-49-25-16,-24 50 62,-1-25-46,1 0-1</inkml:trace>
          <inkml:trace contextRef="#ctx0" brushRef="#br0" timeOffset="201172.2169">10900 3832 0,'-24'0'16,"48"0"31,1 0-47,48 0 15,0 0-15,0 0 16,-24 0-16,25 0 16,-50 0-16</inkml:trace>
          <inkml:trace contextRef="#ctx0" brushRef="#br0" timeOffset="201504.3522">11193 3612 0,'-24'0'16,"24"-24"0,24 24 15,25 49-15,-24-49-16,-1 48 15,25-48-15,-49 49 16,49-49-16,-49 49 15,0 0-15,0-25 16,0 1-16,-25 24 16,25-25-16,-49 1 0,25 23 15,-25-23-15,25 24 16,-25-25-16,24 0 0,1-24 16,-25 74-16,25-74 15</inkml:trace>
        </inkml:traceGroup>
        <inkml:traceGroup>
          <inkml:annotationXML>
            <emma:emma xmlns:emma="http://www.w3.org/2003/04/emma" version="1.0">
              <emma:interpretation id="{5C423753-574F-4599-A109-1370B63D5E7E}" emma:medium="tactile" emma:mode="ink">
                <msink:context xmlns:msink="http://schemas.microsoft.com/ink/2010/main" type="inkWord" rotatedBoundingBox="28195,4057 28528,4047 28552,4859 28218,4868"/>
              </emma:interpretation>
              <emma:one-of disjunction-type="recognition" id="oneOf19">
                <emma:interpretation id="interp27" emma:lang="" emma:confidence="1">
                  <emma:literal/>
                </emma:interpretation>
              </emma:one-of>
            </emma:emma>
          </inkml:annotationXML>
          <inkml:trace contextRef="#ctx0" brushRef="#br0" timeOffset="202908.1217">12683 3295 0,'0'-25'16,"0"1"0,-24 24-1,-25 0 1,24 0-1,1 0-15,-25 0 16,49 24-16,-24-24 16,24 49-1,0-24 1,0-1 15,49-24-15,-1 0-16,-23 0 15,-1 0-15,-24 24 16,49-24-16,-49 49 16,0 0-1,-24-49-15,-25 49 16,0-49-16,0 73 16,25-24-16,-1-49 0,25 24 15,-49-24-15,98 0 47,0 0-31,0 0-1,-25 49 1,-24 0 0,0-24-1,0-1-15,0 25 16,-48 0-16,48-25 15,0 25-15,0 0 16,24-49 0,25 0-1,-25 0-15,1 0 16,24 0-16,-25 0 0,-24-25 16,24 25-16,-24-24 15,0 0 16</inkml:trace>
        </inkml:traceGroup>
        <inkml:traceGroup>
          <inkml:annotationXML>
            <emma:emma xmlns:emma="http://www.w3.org/2003/04/emma" version="1.0">
              <emma:interpretation id="{2B1865A6-FD09-4FD2-B2E8-37869526BB40}" emma:medium="tactile" emma:mode="ink">
                <msink:context xmlns:msink="http://schemas.microsoft.com/ink/2010/main" type="inkWord" rotatedBoundingBox="29261,4269 29529,4696 29321,4826 29053,4399"/>
              </emma:interpretation>
              <emma:one-of disjunction-type="recognition" id="oneOf20">
                <emma:interpretation id="interp28" emma:lang="" emma:confidence="0.5">
                  <emma:literal>q</emma:literal>
                </emma:interpretation>
                <emma:interpretation id="interp29" emma:lang="" emma:confidence="0">
                  <emma:literal>g</emma:literal>
                </emma:interpretation>
                <emma:interpretation id="interp30" emma:lang="" emma:confidence="0">
                  <emma:literal>9</emma:literal>
                </emma:interpretation>
                <emma:interpretation id="interp31" emma:lang="" emma:confidence="0">
                  <emma:literal>Q</emma:literal>
                </emma:interpretation>
                <emma:interpretation id="interp32" emma:lang="" emma:confidence="0">
                  <emma:literal>a</emma:literal>
                </emma:interpretation>
              </emma:one-of>
            </emma:emma>
          </inkml:annotationXML>
          <inkml:trace contextRef="#ctx0" brushRef="#br0" timeOffset="204443.786">13489 3661 0,'0'-49'0,"0"25"15,0-1 1,0 1 15,-49 24-15,0 0 15,1 0-31,48 24 16,-25 25-1,25-24-15,0 23 16,49-48 0,-25 0-1,25 0-15,-24 0 16,24-48 0,-49 23-1,48 25 1,-72 122 62,24-97-78,0-1 0,-24 25 16,24-25-16,0 1 15,0 24-15,0-25 16,48-24 46,-23-24-46,48 24 0,-73-25-1,49 25-15,-49-24 78</inkml:trace>
        </inkml:traceGroup>
        <inkml:traceGroup>
          <inkml:annotationXML>
            <emma:emma xmlns:emma="http://www.w3.org/2003/04/emma" version="1.0">
              <emma:interpretation id="{3EC445C0-E121-469F-8F3D-3D352BF97A8C}" emma:medium="tactile" emma:mode="ink">
                <msink:context xmlns:msink="http://schemas.microsoft.com/ink/2010/main" type="inkWord" rotatedBoundingBox="29625,4834 29783,4036 30023,4084 29865,4882"/>
              </emma:interpretation>
              <emma:one-of disjunction-type="recognition" id="oneOf21">
                <emma:interpretation id="interp33" emma:lang="" emma:confidence="0.5">
                  <emma:literal>}</emma:literal>
                </emma:interpretation>
                <emma:interpretation id="interp34" emma:lang="" emma:confidence="0">
                  <emma:literal>3</emma:literal>
                </emma:interpretation>
                <emma:interpretation id="interp35" emma:lang="" emma:confidence="0">
                  <emma:literal>]</emma:literal>
                </emma:interpretation>
                <emma:interpretation id="interp36" emma:lang="" emma:confidence="0">
                  <emma:literal>b</emma:literal>
                </emma:interpretation>
                <emma:interpretation id="interp37" emma:lang="" emma:confidence="0">
                  <emma:literal>,</emma:literal>
                </emma:interpretation>
              </emma:one-of>
            </emma:emma>
          </inkml:annotationXML>
          <inkml:trace contextRef="#ctx0" brushRef="#br0" timeOffset="205346.3706">14026 3295 0,'25'-25'46,"24"25"-30,-25 0 0,1 0-1,23 0 1,-48 25 15,-48 48-31,23 0 16,-24-24-1,49-25 1,-24 1-16,24 24 0,0-25 16,-49-24-16,49 49 0,49-25 31,0-24-15,-25 0-16,1 0 15,-50 0 32,1 0-31,24 74-16,-49-50 15,49 1-15,0 23 16,0-23-16,0-1 16,0 1-16,0 24 15,0-25-15,0 0 31,-25-24-31,1 0 16,-25 0-16,0 0 16,0 0-1,25 0 1</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8:11.15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C2C9D7FF-6E58-492D-A237-3D967C7FD63B}" emma:medium="tactile" emma:mode="ink">
          <msink:context xmlns:msink="http://schemas.microsoft.com/ink/2010/main" type="writingRegion" rotatedBoundingBox="14563,11032 15496,11162 15389,11922 14457,11792"/>
        </emma:interpretation>
      </emma:emma>
    </inkml:annotationXML>
    <inkml:traceGroup>
      <inkml:annotationXML>
        <emma:emma xmlns:emma="http://www.w3.org/2003/04/emma" version="1.0">
          <emma:interpretation id="{430F6722-E6A2-460E-A4DC-EFBF4D9F113F}" emma:medium="tactile" emma:mode="ink">
            <msink:context xmlns:msink="http://schemas.microsoft.com/ink/2010/main" type="paragraph" rotatedBoundingBox="14563,11032 15496,11162 15389,11922 14457,11792" alignmentLevel="1"/>
          </emma:interpretation>
        </emma:emma>
      </inkml:annotationXML>
      <inkml:traceGroup>
        <inkml:annotationXML>
          <emma:emma xmlns:emma="http://www.w3.org/2003/04/emma" version="1.0">
            <emma:interpretation id="{789AB9B5-2B50-4D15-8347-15E15A85FBA1}" emma:medium="tactile" emma:mode="ink">
              <msink:context xmlns:msink="http://schemas.microsoft.com/ink/2010/main" type="line" rotatedBoundingBox="14563,11032 15496,11162 15389,11922 14457,11792"/>
            </emma:interpretation>
          </emma:emma>
        </inkml:annotationXML>
        <inkml:traceGroup>
          <inkml:annotationXML>
            <emma:emma xmlns:emma="http://www.w3.org/2003/04/emma" version="1.0">
              <emma:interpretation id="{2C7CD549-4996-47CF-9D70-FFAC8C7C3DC1}" emma:medium="tactile" emma:mode="ink">
                <msink:context xmlns:msink="http://schemas.microsoft.com/ink/2010/main" type="inkWord" rotatedBoundingBox="14563,11032 15496,11162 15389,11922 14457,11792"/>
              </emma:interpretation>
            </emma:emma>
          </inkml:annotationXML>
          <inkml:trace contextRef="#ctx0" brushRef="#br0">3932-255 0,'0'-24'0,"0"-25"47,-49 49 0,25 24-32,-1-24 1,25 25 0,-48-25-16,48 24 15,0 25 32,24-49-16,0 0-15,1 24 0,24-24-1,-49 25 16,0 24-31,0-25 16,-25-24 0,25 24-16,-24-24 0,24 49 15,-25-49 1,74 25 93,-49 24-77,0-1-17,0 26 1,0-25-16,0-25 15,25 0 32,24-24-31,-25 0-16,25 0 16,0 0-16</inkml:trace>
          <inkml:trace contextRef="#ctx0" brushRef="#br0" timeOffset="940.2533">4298-60 0,'0'-24'0,"0"0"32,0-25-1,-48 49 0,23 0-31,1 0 31,-1 0-31,25 24 16,0 1 15,0-1-15,0 25-1,0-25 17,25-24-1,-1 0-15,-24-49-1,49 49 79,-49 25-94,0 24 16,0-25-16,0 1 15,0 23 1,0 1-1,0-24 1,0-1 15,24-24-15,1 0 31,24 0-47,-25-24 15,1-25 1,23 24 0,-48-23 46</inkml:trace>
          <inkml:trace contextRef="#ctx0" brushRef="#br0" timeOffset="10250.7131">4396-377 0,'0'-24'31,"49"24"-31,-25 0 47,1 0 0,-1 0-16,25 0-15,-49 24 93,-24 25-78,24-25 1,-25-24-17,25 25 1,-24 23-1,24-23 17,0-1-17,0 1 32,0 24 0,0-25 31,24-24-62,1 0 15,24 0-15,-25-24 15,0 24 141,-48 0 47,24 24-204,-24-24 1,24 24 15,0 1 16,0 24 0,0-25-16,0 1 0,0-1-15,24-24-16,-24 49 31,49-25-15,-49 1 31,0 24-16,-25-49-15,1 24 15,0-24 0,-25 0-15,24 0-1,25 24-15,-24-24 32,24-24 46</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8:30.12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560F039F-AD42-4597-A50A-0A3E81B039FF}" emma:medium="tactile" emma:mode="ink">
          <msink:context xmlns:msink="http://schemas.microsoft.com/ink/2010/main" type="writingRegion" rotatedBoundingBox="13735,15678 9595,16469 8658,11560 12797,10770"/>
        </emma:interpretation>
      </emma:emma>
    </inkml:annotationXML>
    <inkml:traceGroup>
      <inkml:annotationXML>
        <emma:emma xmlns:emma="http://www.w3.org/2003/04/emma" version="1.0">
          <emma:interpretation id="{B929206E-8EF8-4195-BE18-CCB6F8B934C1}" emma:medium="tactile" emma:mode="ink">
            <msink:context xmlns:msink="http://schemas.microsoft.com/ink/2010/main" type="paragraph" rotatedBoundingBox="12111,15996 10632,16214 10501,15325 11981,15107" alignmentLevel="2"/>
          </emma:interpretation>
        </emma:emma>
      </inkml:annotationXML>
      <inkml:traceGroup>
        <inkml:annotationXML>
          <emma:emma xmlns:emma="http://www.w3.org/2003/04/emma" version="1.0">
            <emma:interpretation id="{984CD208-0CA6-4056-B285-E29B2D19E9BE}" emma:medium="tactile" emma:mode="ink">
              <msink:context xmlns:msink="http://schemas.microsoft.com/ink/2010/main" type="line" rotatedBoundingBox="12111,15996 10632,16214 10501,15325 11981,15107"/>
            </emma:interpretation>
          </emma:emma>
        </inkml:annotationXML>
        <inkml:traceGroup>
          <inkml:annotationXML>
            <emma:emma xmlns:emma="http://www.w3.org/2003/04/emma" version="1.0">
              <emma:interpretation id="{5F0020D2-1217-4ED4-808A-9F6A9A5B28CE}" emma:medium="tactile" emma:mode="ink">
                <msink:context xmlns:msink="http://schemas.microsoft.com/ink/2010/main" type="inkWord" rotatedBoundingBox="12111,15996 10632,16214 10501,15325 11981,15107"/>
              </emma:interpretation>
            </emma:emma>
          </inkml:annotationXML>
          <inkml:trace contextRef="#ctx0" brushRef="#br0">195 27 0,'0'-24'16,"-24"24"46,-25 0-46,25 0-1,-25 0 1,49 49 0,-49-49-1,49 24-15,0 25 31,0-24-15,24-25 15,-24 24-31,25-24 16,-1 0 0,25 0-1,0 0 1,-49 24-16,24-24 15,1 0 1,-25 49 0,0-24-1,0-1 1,-25-24 0,25 49-16,-48-49 15,48 24-15,-49-24 16,0 0-16,49 25 15,-49-25 1,98 0 31,0 0-31,0 0-1,-25 0-15,-24 49 47,0-25-31,0 25-16,0-25 15,0 25 1,0-24 0,0 23-1,0-23 1,49-1 15,0-24-15,0 0-16,-25 0 15,-24-24 48</inkml:trace>
          <inkml:trace contextRef="#ctx0" brushRef="#br0" timeOffset="1203.4063">562 150 0,'0'-25'47,"-25"25"0,-24 0-47,25 0 15,0 0 17,24 25-17,0-1 1,0 25-16,0 0 31,0-25 0,24-24-15,25 0 15,-25 0 0,-24-24-15,25-25 0,-25 24-1,0 50 63,0 24-62,0-25-16,0 25 16,0-25-16,0 1 0,0 24 15,0-25-15,0 0 16,0 1-16,0 24 16,0-25-1,49-24 63,-49-24-62,24 24 0,-24-25-16,24 25 0,-24-49 15,25 49-15,-25-48 16,49 48-16,-49-25 0,0 1 62</inkml:trace>
          <inkml:trace contextRef="#ctx0" brushRef="#br0" timeOffset="1535.0158">855 247 0,'0'25'31,"0"23"-15,0-23-1,0-1-15,0 25 16,0-24-16,0-1 0,0 0 16,0 25-1</inkml:trace>
          <inkml:trace contextRef="#ctx0" brushRef="#br0" timeOffset="2785.4498">1099 52 0,'49'0'0,"-49"-49"31,0 25 16,-25 24 0,1 0-31,0 0-1,-1 0 1,-48 0-1,73 48-15,0-23 16,0-1 15,0 1 1,24 24-1,25-49-16,-24 0 1,23 0-16,1 0 16,-24 24-1,24 25 17,-49-25-17,0 1 1,0 23-1,0-23 1,-25-1 15,1-24-15,-25 49-16,0-49 16,25 0-1,24-24 16,0-1 1,0 1-17</inkml:trace>
          <inkml:trace contextRef="#ctx0" brushRef="#br0" timeOffset="10442.6745">1172-290 0,'25'0'109,"-1"0"-93,-24 24-1,25-24 1,-25 49 0,48-49-1,-48 25 1,0-1 15,0 0-15,0 25-1,0-24 17,0-1-1,0 25 0,0-25 32,0 1-32,25-25 16,-1 49-47,25-49 31,-24 0-15,-1 0-1,-24-25-15,24 25 16,-24 25 187,-24-1-187,24 1-1,0 23 17,0-23-1,0-1 0,0 1 0,0 23-15,0-23 15,0-1-15,24 25-1,-24-24 17,0-1-1,-24 25-15,-25-25 15,25-24-16,24 49-15,-49-49 16,49-24 31,0-1-47,24 25 16</inkml:trace>
        </inkml:traceGroup>
      </inkml:traceGroup>
    </inkml:traceGroup>
    <inkml:traceGroup>
      <inkml:annotationXML>
        <emma:emma xmlns:emma="http://www.w3.org/2003/04/emma" version="1.0">
          <emma:interpretation id="{B7F2CD52-051F-4424-AFC7-09C27D804752}" emma:medium="tactile" emma:mode="ink">
            <msink:context xmlns:msink="http://schemas.microsoft.com/ink/2010/main" type="paragraph" rotatedBoundingBox="10427,13260 10429,13700 10233,13701 10231,13261" alignmentLevel="3"/>
          </emma:interpretation>
        </emma:emma>
      </inkml:annotationXML>
      <inkml:traceGroup>
        <inkml:annotationXML>
          <emma:emma xmlns:emma="http://www.w3.org/2003/04/emma" version="1.0">
            <emma:interpretation id="{B4F39431-6F2B-4BB4-9C9F-707046735F4F}" emma:medium="tactile" emma:mode="ink">
              <msink:context xmlns:msink="http://schemas.microsoft.com/ink/2010/main" type="line" rotatedBoundingBox="10427,13260 10429,13700 10233,13701 10231,13261"/>
            </emma:interpretation>
          </emma:emma>
        </inkml:annotationXML>
        <inkml:traceGroup>
          <inkml:annotationXML>
            <emma:emma xmlns:emma="http://www.w3.org/2003/04/emma" version="1.0">
              <emma:interpretation id="{633992A0-BF93-496F-907B-5C245B8F3A54}" emma:medium="tactile" emma:mode="ink">
                <msink:context xmlns:msink="http://schemas.microsoft.com/ink/2010/main" type="inkWord" rotatedBoundingBox="10427,13260 10429,13700 10233,13701 10231,13261"/>
              </emma:interpretation>
              <emma:one-of disjunction-type="recognition" id="oneOf0">
                <emma:interpretation id="interp0" emma:lang="" emma:confidence="0.5">
                  <emma:literal>°</emma:literal>
                </emma:interpretation>
                <emma:interpretation id="interp1" emma:lang="" emma:confidence="0">
                  <emma:literal>o</emma:literal>
                </emma:interpretation>
                <emma:interpretation id="interp2" emma:lang="" emma:confidence="0">
                  <emma:literal>.</emma:literal>
                </emma:interpretation>
                <emma:interpretation id="interp3" emma:lang="" emma:confidence="0">
                  <emma:literal>@</emma:literal>
                </emma:interpretation>
                <emma:interpretation id="interp4" emma:lang="" emma:confidence="0">
                  <emma:literal>e</emma:literal>
                </emma:interpretation>
              </emma:one-of>
            </emma:emma>
          </inkml:annotationXML>
          <inkml:trace contextRef="#ctx0" brushRef="#br0" timeOffset="29808.6493">-269-2122 0,'-24'0'0,"0"0"16,-1 0 15,25 25-31,0-1 16,0 25-16,0 0 16,0 0-1,0-1-15,0-23 16,0-1-16,0 74 15,49-98 1,24 0 0,-24 0-1,-49-49 1,24 0-16,-24 0 0,0 1 16,0-1-16,0 0 15,0 0-15,0 0 16,0 25-16,-24 24 15,24-25-15,-49 25 16,0 0-16,1 25 16,48 24-1,0-1 1</inkml:trace>
        </inkml:traceGroup>
      </inkml:traceGroup>
    </inkml:traceGroup>
    <inkml:traceGroup>
      <inkml:annotationXML>
        <emma:emma xmlns:emma="http://www.w3.org/2003/04/emma" version="1.0">
          <emma:interpretation id="{84C67D74-05BF-4C1F-B41A-96D6C79E7E59}" emma:medium="tactile" emma:mode="ink">
            <msink:context xmlns:msink="http://schemas.microsoft.com/ink/2010/main" type="paragraph" rotatedBoundingBox="12973,11687 8833,12478 8658,11560 12797,10769" alignmentLevel="1"/>
          </emma:interpretation>
        </emma:emma>
      </inkml:annotationXML>
      <inkml:traceGroup>
        <inkml:annotationXML>
          <emma:emma xmlns:emma="http://www.w3.org/2003/04/emma" version="1.0">
            <emma:interpretation id="{73DE6238-2304-4EC8-8B1F-0B4DC9D10A5E}" emma:medium="tactile" emma:mode="ink">
              <msink:context xmlns:msink="http://schemas.microsoft.com/ink/2010/main" type="line" rotatedBoundingBox="12973,11687 8833,12478 8658,11560 12798,10770"/>
            </emma:interpretation>
          </emma:emma>
        </inkml:annotationXML>
        <inkml:traceGroup>
          <inkml:annotationXML>
            <emma:emma xmlns:emma="http://www.w3.org/2003/04/emma" version="1.0">
              <emma:interpretation id="{2F573344-2A76-4D79-8B67-E894F0B8BB27}" emma:medium="tactile" emma:mode="ink">
                <msink:context xmlns:msink="http://schemas.microsoft.com/ink/2010/main" type="inkWord" rotatedBoundingBox="12882,11213 12773,11234 12688,10790 12798,10769"/>
              </emma:interpretation>
              <emma:one-of disjunction-type="recognition" id="oneOf1">
                <emma:interpretation id="interp5" emma:lang="" emma:confidence="1">
                  <emma:literal/>
                </emma:interpretation>
              </emma:one-of>
            </emma:emma>
          </inkml:annotationXML>
          <inkml:trace contextRef="#ctx0" brushRef="#br0" timeOffset="31059.406">2223-4564 0,'0'-25'0,"0"1"15,0-25 17,-25 74-1,25 23-31,0 26 16,0-1-16,0 0 15,0-24-15,0 0 16,0-25-16,0 25 15,0-73 32,0-1-31</inkml:trace>
        </inkml:traceGroup>
        <inkml:traceGroup>
          <inkml:annotationXML>
            <emma:emma xmlns:emma="http://www.w3.org/2003/04/emma" version="1.0">
              <emma:interpretation id="{747F541F-922B-4C9C-AD96-AC93EC0D3738}" emma:medium="tactile" emma:mode="ink">
                <msink:context xmlns:msink="http://schemas.microsoft.com/ink/2010/main" type="inkWord" rotatedBoundingBox="11324,12002 10472,12165 10343,11494 11195,11331"/>
              </emma:interpretation>
              <emma:one-of disjunction-type="recognition" id="oneOf2">
                <emma:interpretation id="interp6" emma:lang="" emma:confidence="1">
                  <emma:literal/>
                </emma:interpretation>
              </emma:one-of>
            </emma:emma>
          </inkml:annotationXML>
          <inkml:trace contextRef="#ctx0" brushRef="#br0" timeOffset="-49681.8865">171-3880 0,'0'-25'47,"0"74"47,0 0-94,0 24 0,0 1 16,0 23-16,0-24 15,0 1-15,0-25 16,0-25-16,0 0 15,0-72 32,0 23-31,0 1-16,0-25 16</inkml:trace>
          <inkml:trace contextRef="#ctx0" brushRef="#br0" timeOffset="-49265.0748">171-3709 0,'0'-25'16,"0"1"15,0-1-16,73 25 17,-48 0-17,-25-48-15,24 48 16,1 0 0,23 48-16,-48 1 15,0 0 1,0-24-1,-48 23 1,-1-48 0,49 25-1,-49-25 1,24 0 0</inkml:trace>
          <inkml:trace contextRef="#ctx0" brushRef="#br0" timeOffset="-48146.174">537-4002 0,'0'-25'16,"49"25"31,-24 0-1,-1 0-14,-24 49 15,0-25-32,0 1 1,0 24-1,-24-49 1,24 24 0,-49-24-16,49 49 0,-25 0 15,25 0 1,0 0 0,0-25-1,49-24 1,0 0-1,-73 0 48,-1 0-47,25 24 15,0 25-16,0 0 1,0-25 0,0 1-1,0 24 1,-49-49-16,0 0 16,1 0-1,23 0-15,1 0 16</inkml:trace>
          <inkml:trace contextRef="#ctx0" brushRef="#br0" timeOffset="-46789.5752">-24-3954 0,'-25'0'63,"1"0"-32,-25 0-15,24 0-1,25 49 17,0-24 15,0-1-16,0 25 0,49-25 0,-49 1 1,0 24-17,0-25-15,-24 1 16,-1 23 15,25-72 63,49 24-79,-49 24 1,0 25 0,0-24-16,0-1 15,-24 25-15,24-25 16,0 25 0,0-24 15,24-25 0,50 0-15,-50 0-16</inkml:trace>
        </inkml:traceGroup>
        <inkml:traceGroup>
          <inkml:annotationXML>
            <emma:emma xmlns:emma="http://www.w3.org/2003/04/emma" version="1.0">
              <emma:interpretation id="{6C5891B8-86FD-4E48-A3EE-3E909C06FD39}" emma:medium="tactile" emma:mode="ink">
                <msink:context xmlns:msink="http://schemas.microsoft.com/ink/2010/main" type="inkWord" rotatedBoundingBox="10134,11871 8767,12132 8689,11723 10056,11462"/>
              </emma:interpretation>
              <emma:one-of disjunction-type="recognition" id="oneOf3">
                <emma:interpretation id="interp7" emma:lang="" emma:confidence="0.5">
                  <emma:literal>.</emma:literal>
                </emma:interpretation>
                <emma:interpretation id="interp8" emma:lang="" emma:confidence="0">
                  <emma:literal>&amp;</emma:literal>
                </emma:interpretation>
                <emma:interpretation id="interp9" emma:lang="" emma:confidence="0">
                  <emma:literal>$</emma:literal>
                </emma:interpretation>
                <emma:interpretation id="interp10" emma:lang="" emma:confidence="0">
                  <emma:literal>!</emma:literal>
                </emma:interpretation>
                <emma:interpretation id="interp11" emma:lang="" emma:confidence="0">
                  <emma:literal>:</emma:literal>
                </emma:interpretation>
              </emma:one-of>
            </emma:emma>
          </inkml:annotationXML>
          <inkml:trace contextRef="#ctx0" brushRef="#br0" timeOffset="55460.5181">-1881-3685 0,'0'-24'15,"49"24"79,-24 0-78,24 0-16,-1 0 15,1 0-15,49 0 0,48 0 16,-23 0-16,-1 24 16,-25-24-16,1 0 15,0 0-15,-25 0 0,-24 0 16,-25 0-16,25 0 234,-24 0-78,-1 0-140,25 0 15,24 0-31,-48 0 16,-1 0 0,-73 0 187,-24-49-188,24 49 1,25 0 0,24-24-1,-25 24 1,-24 0 15,49-25 32,0-23-17,-24 23 64,24 74 62,49-49-172,0 49 15,-25-49 1,-24 24 0,24-24-16,25 0 31,-49 25-31,25-25 15,-1 0 17,-24 24 15,-24 25 46,-25-49-93,49 24 0,-49-24 16,49 49-16,-49-49 16,0 25-1,49-1 16,-24-24-15,48 0 156,25 0-156,-49-24-1,25 24 1,-1-49-1,-48 49 79,-1-49-94</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8:30.12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A3346F4-FE3B-4E0F-A8B6-D6D7342A02D4}" emma:medium="tactile" emma:mode="ink">
          <msink:context xmlns:msink="http://schemas.microsoft.com/ink/2010/main" type="inkDrawing" rotatedBoundingBox="25237,7724 26171,12634 22031,13422 21097,8512" shapeName="None"/>
        </emma:interpretation>
      </emma:emma>
    </inkml:annotationXML>
    <inkml:trace contextRef="#ctx0" brushRef="#br0">195 27 0,'0'-24'16,"-24"24"46,-25 0-46,25 0-1,-25 0 1,49 49 0,-49-49-1,49 24-15,0 25 31,0-24-15,24-25 15,-24 24-31,25-24 16,-1 0 0,25 0-1,0 0 1,-49 24-16,24-24 15,1 0 1,-25 49 0,0-24-1,0-1 1,-25-24 0,25 49-16,-48-49 15,48 24-15,-49-24 16,0 0-16,49 25 15,-49-25 1,98 0 31,0 0-31,0 0-1,-25 0-15,-24 49 47,0-25-31,0 25-16,0-25 15,0 25 1,0-24 0,0 23-1,0-23 1,49-1 15,0-24-15,0 0-16,-25 0 15,-24-24 48</inkml:trace>
    <inkml:trace contextRef="#ctx0" brushRef="#br0" timeOffset="1203.4063">562 150 0,'0'-25'47,"-25"25"0,-24 0-47,25 0 15,0 0 17,24 25-17,0-1 1,0 25-16,0 0 31,0-25 0,24-24-15,25 0 15,-25 0 0,-24-24-15,25-25 0,-25 24-1,0 50 63,0 24-62,0-25-16,0 25 16,0-25-16,0 1 0,0 24 15,0-25-15,0 0 16,0 1-16,0 24 16,0-25-1,49-24 63,-49-24-62,24 24 0,-24-25-16,24 25 0,-24-49 15,25 49-15,-25-48 16,49 48-16,-49-25 0,0 1 62</inkml:trace>
    <inkml:trace contextRef="#ctx0" brushRef="#br0" timeOffset="1535.0158">855 247 0,'0'25'31,"0"23"-15,0-23-1,0-1-15,0 25 16,0-24-16,0-1 0,0 0 16,0 25-1</inkml:trace>
    <inkml:trace contextRef="#ctx0" brushRef="#br0" timeOffset="2785.4498">1099 52 0,'49'0'0,"-49"-49"31,0 25 16,-25 24 0,1 0-31,0 0-1,-1 0 1,-48 0-1,73 48-15,0-23 16,0-1 15,0 1 1,24 24-1,25-49-16,-24 0 1,23 0-16,1 0 16,-24 24-1,24 25 17,-49-25-17,0 1 1,0 23-1,0-23 1,-25-1 15,1-24-15,-25 49-16,0-49 16,25 0-1,24-24 16,0-1 1,0 1-17</inkml:trace>
    <inkml:trace contextRef="#ctx0" brushRef="#br0" timeOffset="10442.6745">1172-290 0,'25'0'109,"-1"0"-93,-24 24-1,25-24 1,-25 49 0,48-49-1,-48 25 1,0-1 15,0 0-15,0 25-1,0-24 17,0-1-1,0 25 0,0-25 32,0 1-32,25-25 16,-1 49-47,25-49 31,-24 0-15,-1 0-1,-24-25-15,24 25 16,-24 25 187,-24-1-187,24 1-1,0 23 17,0-23-1,0-1 0,0 1 0,0 23-15,0-23 15,0-1-15,24 25-1,-24-24 17,0-1-1,-24 25-15,-25-25 15,25-24-16,24 49-15,-49-49 16,49-24 31,0-1-47,24 25 16</inkml:trace>
    <inkml:trace contextRef="#ctx0" brushRef="#br0" timeOffset="-49681.8865">171-3880 0,'0'-25'47,"0"74"47,0 0-94,0 24 0,0 1 16,0 23-16,0-24 15,0 1-15,0-25 16,0-25-16,0 0 15,0-72 32,0 23-31,0 1-16,0-25 16</inkml:trace>
    <inkml:trace contextRef="#ctx0" brushRef="#br0" timeOffset="-49265.0748">171-3709 0,'0'-25'16,"0"1"15,0-1-16,73 25 17,-48 0-17,-25-48-15,24 48 16,1 0 0,23 48-16,-48 1 15,0 0 1,0-24-1,-48 23 1,-1-48 0,49 25-1,-49-25 1,24 0 0</inkml:trace>
    <inkml:trace contextRef="#ctx0" brushRef="#br0" timeOffset="-48146.174">537-4002 0,'0'-25'16,"49"25"31,-24 0-1,-1 0-14,-24 49 15,0-25-32,0 1 1,0 24-1,-24-49 1,24 24 0,-49-24-16,49 49 0,-25 0 15,25 0 1,0 0 0,0-25-1,49-24 1,0 0-1,-73 0 48,-1 0-47,25 24 15,0 25-16,0 0 1,0-25 0,0 1-1,0 24 1,-49-49-16,0 0 16,1 0-1,23 0-15,1 0 16</inkml:trace>
    <inkml:trace contextRef="#ctx0" brushRef="#br0" timeOffset="-46789.5752">-24-3954 0,'-25'0'63,"1"0"-32,-25 0-15,24 0-1,25 49 17,0-24 15,0-1-16,0 25 0,49-25 0,-49 1 1,0 24-17,0-25-15,-24 1 16,-1 23 15,25-72 63,49 24-79,-49 24 1,0 25 0,0-24-16,0-1 15,-24 25-15,24-25 16,0 25 0,0-24 15,24-25 0,50 0-15,-50 0-16</inkml:trace>
    <inkml:trace contextRef="#ctx0" brushRef="#br0" timeOffset="29808.6493">-269-2122 0,'-24'0'0,"0"0"16,-1 0 15,25 25-31,0-1 16,0 25-16,0 0 16,0 0-1,0-1-15,0-23 16,0-1-16,0 74 15,49-98 1,24 0 0,-24 0-1,-49-49 1,24 0-16,-24 0 0,0 1 16,0-1-16,0 0 15,0 0-15,0 0 16,0 25-16,-24 24 15,24-25-15,-49 25 16,0 0-16,1 25 16,48 24-1,0-1 1</inkml:trace>
    <inkml:trace contextRef="#ctx0" brushRef="#br0" timeOffset="31059.406">2223-4564 0,'0'-25'0,"0"1"15,0-25 17,-25 74-1,25 23-31,0 26 16,0-1-16,0 0 15,0-24-15,0 0 16,0-25-16,0 25 15,0-73 32,0-1-31</inkml:trace>
    <inkml:trace contextRef="#ctx0" brushRef="#br0" timeOffset="55460.5181">-1881-3685 0,'0'-24'15,"49"24"79,-24 0-78,24 0-16,-1 0 15,1 0-15,49 0 0,48 0 16,-23 0-16,-1 24 16,-25-24-16,1 0 15,0 0-15,-25 0 0,-24 0 16,-25 0-16,25 0 234,-24 0-78,-1 0-140,25 0 15,24 0-31,-48 0 16,-1 0 0,-73 0 187,-24-49-188,24 49 1,25 0 0,24-24-1,-25 24 1,-24 0 15,49-25 32,0-23-17,-24 23 64,24 74 62,49-49-172,0 49 15,-25-49 1,-24 24 0,24-24-16,25 0 31,-49 25-31,25-25 15,-1 0 17,-24 24 15,-24 25 46,-25-49-93,49 24 0,-49-24 16,49 49-16,-49-49 16,0 25-1,49-1 16,-24-24-15,48 0 156,25 0-156,-49-24-1,25 24 1,-1-49-1,-48 49 79,-1-49-94</inkml:trace>
  </inkml:traceGroup>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4:11.27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91A32377-BE8F-4C6D-A067-8EDE6D2243FE}" emma:medium="tactile" emma:mode="ink">
          <msink:context xmlns:msink="http://schemas.microsoft.com/ink/2010/main" type="writingRegion" rotatedBoundingBox="15195,825 31479,557 31553,5082 15269,5350"/>
        </emma:interpretation>
      </emma:emma>
    </inkml:annotationXML>
    <inkml:traceGroup>
      <inkml:annotationXML>
        <emma:emma xmlns:emma="http://www.w3.org/2003/04/emma" version="1.0">
          <emma:interpretation id="{46E04351-F875-493B-ACE0-5404E3368ED5}" emma:medium="tactile" emma:mode="ink">
            <msink:context xmlns:msink="http://schemas.microsoft.com/ink/2010/main" type="paragraph" rotatedBoundingBox="15805,762 31503,950 31491,1933 15793,1745" alignmentLevel="1"/>
          </emma:interpretation>
        </emma:emma>
      </inkml:annotationXML>
      <inkml:traceGroup>
        <inkml:annotationXML>
          <emma:emma xmlns:emma="http://www.w3.org/2003/04/emma" version="1.0">
            <emma:interpretation id="{3FCF3131-6DEA-49CB-AD6D-98F54168D2C6}" emma:medium="tactile" emma:mode="ink">
              <msink:context xmlns:msink="http://schemas.microsoft.com/ink/2010/main" type="line" rotatedBoundingBox="15805,762 31503,950 31491,1933 15793,1745"/>
            </emma:interpretation>
          </emma:emma>
        </inkml:annotationXML>
        <inkml:traceGroup>
          <inkml:annotationXML>
            <emma:emma xmlns:emma="http://www.w3.org/2003/04/emma" version="1.0">
              <emma:interpretation id="{EDBDE4A0-ECB8-476E-B6FE-B9C421EBAD89}" emma:medium="tactile" emma:mode="ink">
                <msink:context xmlns:msink="http://schemas.microsoft.com/ink/2010/main" type="inkWord" rotatedBoundingBox="15804,799 17078,814 17070,1430 15797,1415"/>
              </emma:interpretation>
              <emma:one-of disjunction-type="recognition" id="oneOf0">
                <emma:interpretation id="interp0" emma:lang="" emma:confidence="0.5">
                  <emma:literal>We</emma:literal>
                </emma:interpretation>
                <emma:interpretation id="interp1" emma:lang="" emma:confidence="0">
                  <emma:literal>we</emma:literal>
                </emma:interpretation>
                <emma:interpretation id="interp2" emma:lang="" emma:confidence="0">
                  <emma:literal>were</emma:literal>
                </emma:interpretation>
                <emma:interpretation id="interp3" emma:lang="" emma:confidence="0">
                  <emma:literal>W</emma:literal>
                </emma:interpretation>
                <emma:interpretation id="interp4" emma:lang="" emma:confidence="0">
                  <emma:literal>Wee</emma:literal>
                </emma:interpretation>
              </emma:one-of>
            </emma:emma>
          </inkml:annotationXML>
          <inkml:trace contextRef="#ctx0" brushRef="#br0">8 217 0,'0'25'47,"0"-1"-47,0 49 16,0 1-16,0-25 15,0-1 1,0-23-16,48 24 15,-23-25 1,24-24 0,24-49-1,-73 0-15,24 1 16,-24-1-16,0 0 16,0 24-16,0 1 15,25 24 32,-25 24-47,49 1 16,-49 24-16,48-25 15,-48 25 1,49-49-16,0 49 16,-24-49-16,-1 24 15,25-24-15,-25 0 0,1 0 16,-1 0-1,-24-24-15,0-1 16,0 1-16,0-49 16,0-1-16,0 1 0,0 0 15,0 24-15,0 0 16,0 25-16,-24-25 16,24 25-1,0 72 48,0-23-48</inkml:trace>
          <inkml:trace contextRef="#ctx0" brushRef="#br0" timeOffset="564.0274">960 364 0,'24'0'47,"25"0"-32,-24 0 1,-25-25 0,0 1 15,0 0-15,0-25-1,-25 49 1,-24 0-1,25 0-15,0 0 32,-25 0-32,49 49 15,0-25-15,0 25 16,0 0 0,49 0-1,-1-1 1,26-48 15,-50 0-31,49 25 16,-48-25-16,-1 0 15,1 0-15,24 0 16,-74 0 31</inkml:trace>
        </inkml:traceGroup>
        <inkml:traceGroup>
          <inkml:annotationXML>
            <emma:emma xmlns:emma="http://www.w3.org/2003/04/emma" version="1.0">
              <emma:interpretation id="{4A168CE6-AB04-4806-AC11-998491FEE377}" emma:medium="tactile" emma:mode="ink">
                <msink:context xmlns:msink="http://schemas.microsoft.com/ink/2010/main" type="inkWord" rotatedBoundingBox="18538,1062 21252,1094 21247,1491 18533,1458"/>
              </emma:interpretation>
              <emma:one-of disjunction-type="recognition" id="oneOf1">
                <emma:interpretation id="interp5" emma:lang="" emma:confidence="0.5">
                  <emma:literal>assume</emma:literal>
                </emma:interpretation>
                <emma:interpretation id="interp6" emma:lang="" emma:confidence="0">
                  <emma:literal>•assume</emma:literal>
                </emma:interpretation>
                <emma:interpretation id="interp7" emma:lang="" emma:confidence="0">
                  <emma:literal>assumes</emma:literal>
                </emma:interpretation>
                <emma:interpretation id="interp8" emma:lang="" emma:confidence="0.5">
                  <emma:literal>a 55 um</emma:literal>
                </emma:interpretation>
                <emma:interpretation id="interp9" emma:lang="" emma:confidence="0">
                  <emma:literal>a SS um</emma:literal>
                </emma:interpretation>
              </emma:one-of>
            </emma:emma>
          </inkml:annotationXML>
          <inkml:trace contextRef="#ctx0" brushRef="#br0" timeOffset="2021.5931">2963 413 0,'-25'0'0,"-48"-49"31,49 49-31,-1 0 0,25-25 16,-49 25-16,25 0 31,24 74-15,0-25-1,0-25-15,0 0 16,24 25-16,25-49 16,0 0-1,-25-24 1,-24-25-1,0 0 1,0 25 15,49 24 16,-49 49-31,25-49-1,-25 48-15,24-48 0,-24 49 16,49-49-16,24 0 16,-24 0-1,-24 0-15,-1 0 16,-24-24-16</inkml:trace>
          <inkml:trace contextRef="#ctx0" brushRef="#br0" timeOffset="2491.8246">3402 315 0,'0'-24'47,"-48"24"-31,-1 0-1,24 0 1,25 24-16,-24 25 16,24-25-1,0 1 1,24-25 0,25 0-1,-49 24-15,49-24 16,0 0-1,-49 49-15,0 0 32,0-25-17,-25-24 1,-23 49 0,23-49-1,1 0 1,-25 0-1,49-24 1</inkml:trace>
          <inkml:trace contextRef="#ctx0" brushRef="#br0" timeOffset="2977.2223">3744 291 0,'0'-25'31,"-24"25"0,-25 0-15,25 0 0,24 49-16,-25 24 15,25-48 1,0 24 0,49-49-16,0 48 15,0-48 1,-49 25-1,0-1 1,0 1 0,-25-25-1,25 49-15,-49-49 16,25 24-16,-25-24 16,0 0 15,49-24 0,25 24-31</inkml:trace>
          <inkml:trace contextRef="#ctx0" brushRef="#br0" timeOffset="3440.9306">3940 413 0,'0'24'63,"0"1"-48,0-1-15,0 25 0,24 0 16,-24-25-1,49-24 1,0 0 0,0 0-1,-49-49-15,0 25 0,0-1 16,0 1-16,0-25 16,0 74 46,0 48-31,24-73-31,-24 24 16,49 1 0,-25-25-1,50 0 1</inkml:trace>
          <inkml:trace contextRef="#ctx0" brushRef="#br0" timeOffset="4158.6331">4355 388 0,'24'0'62,"-24"49"-46,25 0-16,-25-25 16,0 25-1,0-73 32,0-25-31,0 25-16,0-1 15,0-24 1,49 0 0,-25 49-1,25-24 1,-25 24-16,25 0 16,-49 24-1,25 1-15,23 24 16,-48 24-16,49-73 15,-49 73-15,0-48 16,0-50 62,0 1-78,0-25 16,0 25-16,0-25 15,25 24 1,-1 25 0,-24-49-16,49 49 15,-25 0 1,1 0 0,-25 25-16,49-25 15,-49 49-15,24-49 16,-24 73-1,0-24 1,0-25-16,0 25 16,0 0-1,0-73 17</inkml:trace>
          <inkml:trace contextRef="#ctx0" brushRef="#br0" timeOffset="4597.6033">5161 486 0,'24'0'47,"25"0"-47,-24 0 16,48 0-16,-24 0 15,-25-49-15,-24 25 32,-24-1-17,-1 25-15,-24 0 16,1 0-16,23 0 16,1 0-1,-25 25 1,49 48-1,0-24 1,0-25-16,0 1 0,49 24 16,0-49-1,-25 48 1,0-48-16,25 0 16,-24 0-16,23 0 15,-23 0-15,-50 0 47</inkml:trace>
        </inkml:traceGroup>
        <inkml:traceGroup>
          <inkml:annotationXML>
            <emma:emma xmlns:emma="http://www.w3.org/2003/04/emma" version="1.0">
              <emma:interpretation id="{23B9D929-3CCA-4D86-BCB9-46A016CDB78B}" emma:medium="tactile" emma:mode="ink">
                <msink:context xmlns:msink="http://schemas.microsoft.com/ink/2010/main" type="inkWord" rotatedBoundingBox="23084,849 24990,872 24981,1592 23076,1569"/>
              </emma:interpretation>
              <emma:one-of disjunction-type="recognition" id="oneOf2">
                <emma:interpretation id="interp10" emma:lang="" emma:confidence="0.5">
                  <emma:literal>start</emma:literal>
                </emma:interpretation>
                <emma:interpretation id="interp11" emma:lang="" emma:confidence="0">
                  <emma:literal>starts</emma:literal>
                </emma:interpretation>
                <emma:interpretation id="interp12" emma:lang="" emma:confidence="0">
                  <emma:literal>Start</emma:literal>
                </emma:interpretation>
                <emma:interpretation id="interp13" emma:lang="" emma:confidence="0">
                  <emma:literal>Starts</emma:literal>
                </emma:interpretation>
                <emma:interpretation id="interp14" emma:lang="" emma:confidence="0">
                  <emma:literal>stars</emma:literal>
                </emma:interpretation>
              </emma:one-of>
            </emma:emma>
          </inkml:annotationXML>
          <inkml:trace contextRef="#ctx0" brushRef="#br0" timeOffset="5963.5525">7579 413 0,'-49'0'31,"49"-25"-31,-49 25 16,25 0-16,-1 0 15,-24 0-15,25 0 16,-1 25-16,-23-1 16,48 25-1,24-25 17,25-24-17,-25 25-15,1-25 16,24 0-16,-49 49 15,24-49-15,-24 49 16,0-25 0,0 0-1,-49-24-15,0 0 16,25 0-16,-1 0 16,-23 0-16,48-48 46,48-1-46</inkml:trace>
          <inkml:trace contextRef="#ctx0" brushRef="#br0" timeOffset="6264.4554">7725 95 0,'-49'-49'0,"98"74"63,-49 24-63,0 24 0,0 0 16,0 25-16,0 0 15,0-25-15,25-24 0,-25 0 16,0-25-16,0 25 15,0-98 32</inkml:trace>
          <inkml:trace contextRef="#ctx0" brushRef="#br0" timeOffset="6781.5761">7725 486 0,'-49'0'16,"74"0"15,-1 0-31,25-24 0,24 24 16,25 0-16,24-49 16,-49 49-16,-24 0 0,-24 0 31,-50 0-16,-48 0 17,49 0-32,-50 0 15,50 0-15,24 49 16,-49-49-16,49 48 16,-24-48-16,24 49 15,0-24 1,73-25-1,-24 0-15,0 0 16,-1-25-16,-23-24 16,-25-24-1,0 49 1,0 97 62,0-24-62,49 0-1,0-49 1,-49 24-16,48-24 16</inkml:trace>
          <inkml:trace contextRef="#ctx0" brushRef="#br0" timeOffset="7104.6337">8336 413 0,'0'-25'16,"0"50"31,24-25-47,-24 73 15,0-49-15,49 25 16,-49 0-1,-49-98 32,49 25-31,0-1-16,0-23 16,0-1-1,0 24 1,49 25-16,0-49 15,0 49 1,-25 0-16</inkml:trace>
          <inkml:trace contextRef="#ctx0" brushRef="#br0" timeOffset="7590.562">8604 559 0,'0'-24'15,"25"24"17,48 0-32,25 0 0,24-49 15,0 49-15,-49 0 0,1 0 16,-99 0 31,-24 0-32</inkml:trace>
          <inkml:trace contextRef="#ctx0" brushRef="#br0" timeOffset="7352.1055">8678 193 0,'0'-24'0,"0"72"63,0 1-63,0 0 0,0 24 16,49 25-16,-49-25 0,0 1 15,0-1-15,0-49 16,0 1-16,0-1 15</inkml:trace>
        </inkml:traceGroup>
        <inkml:traceGroup>
          <inkml:annotationXML>
            <emma:emma xmlns:emma="http://www.w3.org/2003/04/emma" version="1.0">
              <emma:interpretation id="{B386B26E-494B-4E03-BB05-A3304D20102A}" emma:medium="tactile" emma:mode="ink">
                <msink:context xmlns:msink="http://schemas.microsoft.com/ink/2010/main" type="inkWord" rotatedBoundingBox="26163,936 28264,961 28256,1590 26155,1565"/>
              </emma:interpretation>
              <emma:one-of disjunction-type="recognition" id="oneOf3">
                <emma:interpretation id="interp15" emma:lang="" emma:confidence="0.5">
                  <emma:literal>state</emma:literal>
                </emma:interpretation>
                <emma:interpretation id="interp16" emma:lang="" emma:confidence="0">
                  <emma:literal>stacte</emma:literal>
                </emma:interpretation>
                <emma:interpretation id="interp17" emma:lang="" emma:confidence="0">
                  <emma:literal>State</emma:literal>
                </emma:interpretation>
                <emma:interpretation id="interp18" emma:lang="" emma:confidence="0">
                  <emma:literal>stated</emma:literal>
                </emma:interpretation>
                <emma:interpretation id="interp19" emma:lang="" emma:confidence="0">
                  <emma:literal>stater</emma:literal>
                </emma:interpretation>
              </emma:one-of>
            </emma:emma>
          </inkml:annotationXML>
          <inkml:trace contextRef="#ctx0" brushRef="#br0" timeOffset="8956.0935">10705 437 0,'0'-24'31,"-73"24"-15,48 0 0,1-49-16,-25 49 15,24 0 1,1 24-16,-25-24 15,49 25-15,0-1 16,0 25 0,49-25-1,-25-24 1,1 49-16,24-49 0,-25 0 16,1 0-16,-25 25 15,48-25-15,-48 24 16,-48-24-1,23 0-15,1 49 16,-25-49-16,24 0 16,1 0-16,-25 0 15,0 0 1,25 0 0,24-24-1,24-1 1,25-24-1</inkml:trace>
          <inkml:trace contextRef="#ctx0" brushRef="#br0" timeOffset="9241.4377">10876 193 0,'0'-49'0,"0"98"78,24 24-78,-24-24 0,0 24 16,49 1-16,-49-1 15,0 0-15,25-24 16,-25-25-16,0 25 0</inkml:trace>
          <inkml:trace contextRef="#ctx0" brushRef="#br0" timeOffset="9774.1058">10900 413 0,'25'0'31,"24"0"-31,24 0 16,24 0-16,-23 0 15,23 0 1,-23 0-16,-25 0 16,-25 0-1,-48 0 16,-1 0-31,1 0 16,-25 0-16,24 0 16,1 24-16,-25 1 15,49 23 1,0 1 0,0 25-1,49-74 1,-25 0-16,25 0 15,-24 0 1,24-25-16,-49-24 16,0 25-16,0-1 15,0-23 1,0 72 31,0 25-32,24-25-15,-24 1 16,49 24-16,-25-49 16,-24 48-16,49-48 15,-24 0-15,23 0 16</inkml:trace>
          <inkml:trace contextRef="#ctx0" brushRef="#br0" timeOffset="10297.4111">11706 559 0,'-49'0'0,"98"0"47,24 0-31,1 0-16,-1-24 0,-24 24 15,-25 0-15,1 0 16,24 0 0,-74 0 15,1 0-15</inkml:trace>
          <inkml:trace contextRef="#ctx0" brushRef="#br0" timeOffset="10043.7404">11731 193 0,'-25'0'0,"25"-49"0,0 74 62,0 48-46,0 0-16,0 0 15,0 1-15,49-1 16,-49-24-16,0 0 16,0-25-16,24 25 0,-24-74 47</inkml:trace>
          <inkml:trace contextRef="#ctx0" brushRef="#br0" timeOffset="10729.8635">12146 535 0,'24'0'31,"50"0"-16,-26 0-15,1 0 16,-24 0-16,-25-49 31,-25 49-31,1 0 16,-25-24-16,25 24 16,-1 0-16,1 0 15,-25 0-15,0 0 16,25 24 15,24 49-15,-49-24-16,49-24 15,0-1-15,0 0 16,24-24-16,25 74 16,-25-74-16,25 24 0,25-24 15,-1 0-15,0 0 16,-24 0-16,-25 0 0</inkml:trace>
        </inkml:traceGroup>
        <inkml:traceGroup>
          <inkml:annotationXML>
            <emma:emma xmlns:emma="http://www.w3.org/2003/04/emma" version="1.0">
              <emma:interpretation id="{94338EDB-FE9B-40EA-9C23-1DFE3A7AF93D}" emma:medium="tactile" emma:mode="ink">
                <msink:context xmlns:msink="http://schemas.microsoft.com/ink/2010/main" type="inkWord" rotatedBoundingBox="29283,1165 29921,1172 29917,1493 29280,1486"/>
              </emma:interpretation>
              <emma:one-of disjunction-type="recognition" id="oneOf4">
                <emma:interpretation id="interp20" emma:lang="" emma:confidence="0.5">
                  <emma:literal>as</emma:literal>
                </emma:interpretation>
                <emma:interpretation id="interp21" emma:lang="" emma:confidence="0">
                  <emma:literal>cans</emma:literal>
                </emma:interpretation>
                <emma:interpretation id="interp22" emma:lang="" emma:confidence="0">
                  <emma:literal>anis</emma:literal>
                </emma:interpretation>
                <emma:interpretation id="interp23" emma:lang="" emma:confidence="0">
                  <emma:literal>aunts</emma:literal>
                </emma:interpretation>
                <emma:interpretation id="interp24" emma:lang="" emma:confidence="0">
                  <emma:literal>crus</emma:literal>
                </emma:interpretation>
              </emma:one-of>
            </emma:emma>
          </inkml:annotationXML>
          <inkml:trace contextRef="#ctx0" brushRef="#br0" timeOffset="11864.0697">13733 462 0,'0'-25'16,"-24"25"15,24-24-31,-25 24 16,-23 0 0,-26 0-1,26 0 1,48 24-16,-25-24 0,25 73 15,0-48-15,0 24 16,0-25-16,0 25 16,49-49-1,0 0 1,0 0 0,-49-49-1,24 49-15,-24-73 16,0 48-16,0 99 78,0-50-62,24-24-1,-24 49-15,49-49 16,-49 24-16,25-24 15,-1 0-15,25 0 32</inkml:trace>
          <inkml:trace contextRef="#ctx0" brushRef="#br0" timeOffset="12303.015">14075 437 0,'0'-24'16,"0"-25"15,-49 49 1,25 0-17,24 49 1,-49-49-16,49 24 0,0 1 31,0-1-31,49 25 31,0-49-31,-49 24 16,49-24-16,-49 25 16,24-25-16,-24 49 15,0-25 1,-49-24 31,49 24-47,-49-24 15,1 0 1,23 0 0</inkml:trace>
        </inkml:traceGroup>
        <inkml:traceGroup>
          <inkml:annotationXML>
            <emma:emma xmlns:emma="http://www.w3.org/2003/04/emma" version="1.0">
              <emma:interpretation id="{BFA8B9D1-D701-4D00-B425-166A15BEA651}" emma:medium="tactile" emma:mode="ink">
                <msink:context xmlns:msink="http://schemas.microsoft.com/ink/2010/main" type="inkWord" rotatedBoundingBox="31092,1220 31500,1225 31491,1933 31083,1928"/>
              </emma:interpretation>
              <emma:one-of disjunction-type="recognition" id="oneOf5">
                <emma:interpretation id="interp25" emma:lang="" emma:confidence="0.5">
                  <emma:literal>p.</emma:literal>
                </emma:interpretation>
                <emma:interpretation id="interp26" emma:lang="" emma:confidence="0">
                  <emma:literal>p</emma:literal>
                </emma:interpretation>
                <emma:interpretation id="interp27" emma:lang="" emma:confidence="0">
                  <emma:literal>P.</emma:literal>
                </emma:interpretation>
                <emma:interpretation id="interp28" emma:lang="" emma:confidence="0">
                  <emma:literal>P</emma:literal>
                </emma:interpretation>
                <emma:interpretation id="interp29" emma:lang="" emma:confidence="0">
                  <emma:literal>ps.</emma:literal>
                </emma:interpretation>
              </emma:one-of>
            </emma:emma>
          </inkml:annotationXML>
          <inkml:trace contextRef="#ctx0" brushRef="#br0" timeOffset="13453.0022">15370 437 0,'-49'0'0,"49"-24"15,0 48 32,0 49-47,0 1 16,0-1-16,0 25 15,0-1-15,0 1 16,0-25 0,0 1-16,0-50 15</inkml:trace>
          <inkml:trace contextRef="#ctx0" brushRef="#br0" timeOffset="13807.3955">15296 681 0,'0'-48'0,"0"23"16,0 1 15,25 24-31,24-49 16,-25 49-16,25 0 15,-49 24 1,24-24-16,-24 25 16,0 24-1,0-1-15,0-23 31,-24-25-15,-25 0 0,25 0-1</inkml:trace>
          <inkml:trace contextRef="#ctx0" brushRef="#br0" timeOffset="13954.7458">15687 779 0</inkml:trace>
        </inkml:traceGroup>
      </inkml:traceGroup>
    </inkml:traceGroup>
    <inkml:traceGroup>
      <inkml:annotationXML>
        <emma:emma xmlns:emma="http://www.w3.org/2003/04/emma" version="1.0">
          <emma:interpretation id="{A2DCE69A-EAF3-423D-B600-768E0FCC664D}" emma:medium="tactile" emma:mode="ink">
            <msink:context xmlns:msink="http://schemas.microsoft.com/ink/2010/main" type="paragraph" rotatedBoundingBox="15230,2950 30618,2697 30658,5097 15269,5350" alignmentLevel="1"/>
          </emma:interpretation>
        </emma:emma>
      </inkml:annotationXML>
      <inkml:traceGroup>
        <inkml:annotationXML>
          <emma:emma xmlns:emma="http://www.w3.org/2003/04/emma" version="1.0">
            <emma:interpretation id="{AD5F9B9F-191D-40AA-A29D-9998C0B39019}" emma:medium="tactile" emma:mode="ink">
              <msink:context xmlns:msink="http://schemas.microsoft.com/ink/2010/main" type="line" rotatedBoundingBox="15230,2950 30618,2697 30637,3856 15249,4110"/>
            </emma:interpretation>
          </emma:emma>
        </inkml:annotationXML>
        <inkml:traceGroup>
          <inkml:annotationXML>
            <emma:emma xmlns:emma="http://www.w3.org/2003/04/emma" version="1.0">
              <emma:interpretation id="{8F97B18E-CCE6-4A1E-8C1E-AB2E05E48E92}" emma:medium="tactile" emma:mode="ink">
                <msink:context xmlns:msink="http://schemas.microsoft.com/ink/2010/main" type="inkWord" rotatedBoundingBox="15233,3126 15430,3122 15436,3537 15240,3541"/>
              </emma:interpretation>
              <emma:one-of disjunction-type="recognition" id="oneOf6">
                <emma:interpretation id="interp30" emma:lang="" emma:confidence="0.5">
                  <emma:literal>t</emma:literal>
                </emma:interpretation>
                <emma:interpretation id="interp31" emma:lang="" emma:confidence="0">
                  <emma:literal>&amp;</emma:literal>
                </emma:interpretation>
                <emma:interpretation id="interp32" emma:lang="" emma:confidence="0">
                  <emma:literal>!</emma:literal>
                </emma:interpretation>
                <emma:interpretation id="interp33" emma:lang="" emma:confidence="0">
                  <emma:literal>1</emma:literal>
                </emma:interpretation>
                <emma:interpretation id="interp34" emma:lang="" emma:confidence="0">
                  <emma:literal>.</emma:literal>
                </emma:interpretation>
              </emma:one-of>
            </emma:emma>
          </inkml:annotationXML>
          <inkml:trace contextRef="#ctx0" brushRef="#br0" timeOffset="15828.5668">-530 2318 0,'-24'0'15,"24"49"32,0-1-47,0 1 16,0 0-16,0 0 15,0 0-15,0 0 16,0-25-16,0 1 16,0-1-1</inkml:trace>
          <inkml:trace contextRef="#ctx0" brushRef="#br0" timeOffset="16007.0064">-408 2660 0,'0'-49'31,"49"49"-15</inkml:trace>
        </inkml:traceGroup>
        <inkml:traceGroup>
          <inkml:annotationXML>
            <emma:emma xmlns:emma="http://www.w3.org/2003/04/emma" version="1.0">
              <emma:interpretation id="{AB6BA881-8CF2-4557-B2ED-3589B903BFD6}" emma:medium="tactile" emma:mode="ink">
                <msink:context xmlns:msink="http://schemas.microsoft.com/ink/2010/main" type="inkWord" rotatedBoundingBox="16478,2980 16801,2974 16810,3489 16486,3494"/>
              </emma:interpretation>
              <emma:one-of disjunction-type="recognition" id="oneOf7">
                <emma:interpretation id="interp35" emma:lang="" emma:confidence="0.5">
                  <emma:literal>o</emma:literal>
                </emma:interpretation>
                <emma:interpretation id="interp36" emma:lang="" emma:confidence="0">
                  <emma:literal>O</emma:literal>
                </emma:interpretation>
                <emma:interpretation id="interp37" emma:lang="" emma:confidence="0">
                  <emma:literal>0</emma:literal>
                </emma:interpretation>
                <emma:interpretation id="interp38" emma:lang="" emma:confidence="0">
                  <emma:literal>°</emma:literal>
                </emma:interpretation>
                <emma:interpretation id="interp39" emma:lang="" emma:confidence="0">
                  <emma:literal>,</emma:literal>
                </emma:interpretation>
              </emma:one-of>
            </emma:emma>
          </inkml:annotationXML>
          <inkml:trace contextRef="#ctx0" brushRef="#br0" timeOffset="124062.7858">765 2196 0,'0'-25'31,"-25"50"16,25-1-47,-49 25 16,49 0-16,0 24 15,0 0-15,0 1 16,0-50-16,0 0 0,25 25 15,24 0 1,24-49 0,-49 0-1,25-24-15,-24-25 16,23 0-16,-48 0 16,25 0-1,-25 0-15,0-24 16,0 49-16,0-1 15,0-24-15,-73 1 16,24 23 0,0 25-1,25 0 1,-25 25 0</inkml:trace>
        </inkml:traceGroup>
        <inkml:traceGroup>
          <inkml:annotationXML>
            <emma:emma xmlns:emma="http://www.w3.org/2003/04/emma" version="1.0">
              <emma:interpretation id="{8842F6B4-78B2-45BE-92D1-287641E22C30}" emma:medium="tactile" emma:mode="ink">
                <msink:context xmlns:msink="http://schemas.microsoft.com/ink/2010/main" type="inkWord" rotatedBoundingBox="17625,3127 20951,3072 20960,3611 17634,3665"/>
              </emma:interpretation>
              <emma:one-of disjunction-type="recognition" id="oneOf8">
                <emma:interpretation id="interp40" emma:lang="" emma:confidence="0.5">
                  <emma:literal>successor</emma:literal>
                </emma:interpretation>
                <emma:interpretation id="interp41" emma:lang="" emma:confidence="0">
                  <emma:literal>successor,</emma:literal>
                </emma:interpretation>
                <emma:interpretation id="interp42" emma:lang="" emma:confidence="0">
                  <emma:literal>successors</emma:literal>
                </emma:interpretation>
                <emma:interpretation id="interp43" emma:lang="" emma:confidence="0">
                  <emma:literal>Successor</emma:literal>
                </emma:interpretation>
                <emma:interpretation id="interp44" emma:lang="" emma:confidence="0">
                  <emma:literal>Successor,</emma:literal>
                </emma:interpretation>
              </emma:one-of>
            </emma:emma>
          </inkml:annotationXML>
          <inkml:trace contextRef="#ctx0" brushRef="#br0" timeOffset="125435.2197">2132 2342 0,'-24'-24'31,"0"24"-15,-25 0 0,0 0-1,0 0 1,49 49-16,-24-1 15,24 1 1,0 25 0,48-74-16,1 48 15,-24-48-15,-25 25 16,49-25-16,-49 24 16,0 25-1,-25 0 1,1-49-16,-50 49 0,50-49 15,0 0-15,-25 0 16,24 0-16,25-25 31,49 25-15,0-73-16,-25 73 31</inkml:trace>
          <inkml:trace contextRef="#ctx0" brushRef="#br0" timeOffset="125898.9206">2303 2464 0,'0'25'62,"0"24"-46,0-25-16,0 0 16,0 1-1,0 24-15,49 0 16,0-49 0,0 0-1,-25 0 1,-24-49-16,0 0 15,0 0-15,0 25 16,0-25-16,0 73 78,0 1-78,0-1 16,0 25-1,0-25-15,0 1 16,49 24-16,-49-25 16,25-24-1,-1 0 1</inkml:trace>
          <inkml:trace contextRef="#ctx0" brushRef="#br0" timeOffset="126215.4088">2889 2367 0,'-48'-49'16,"23"49"15,1 24-15,-25 25-1,49-25-15,-24 25 16,24-24-16,0-1 16,0 25-1,0 24 1,48-73 0,1 25-1,-24-25-15,-1 0 16,0 0-16,-24-25 15</inkml:trace>
          <inkml:trace contextRef="#ctx0" brushRef="#br0" timeOffset="126515.8926">3109 2415 0,'0'-48'0,"-24"48"32,-25 0-1,49 48-31,-24 1 16,24-24-16,0-1 15,-25 25-15,25-25 0,0 25 16,0 0-1,49-49 1,-25 0-16,25 0 16,-24 0-16</inkml:trace>
          <inkml:trace contextRef="#ctx0" brushRef="#br0" timeOffset="127471.9451">3451 2538 0,'-24'0'0,"24"24"31,49-24-15,-1 0-16,-23 0 16,-25-49 15,0 25-16,0-1 17,-25 25-32,-23 0 15,-1 0 1,24 0 0,25 25-16,-48 48 15,48-49 1,0 25-1,24-24 1,25-25 0,-25 49-1,25-49-15,-25 0 16,1 0-16,24 0 16</inkml:trace>
          <inkml:trace contextRef="#ctx0" brushRef="#br0" timeOffset="127957.5193">3964 2489 0,'0'-25'16,"-24"25"0,-25 0-1,0 25 1,25-25-1,24 24 1,0 1 0,24 23-1,25-48 1,-49 25 0,49-25-16,-49 24 15,0 1 16,0 24-15,0-25-16,-25-24 16,-48 49-1,49-49 1,24-25 15,24 1-15</inkml:trace>
          <inkml:trace contextRef="#ctx0" brushRef="#br0" timeOffset="128405.5566">4330 2489 0,'0'-49'0,"-24"49"32,-25 0-17,25 24 1,-25 1 0,49-1-1,0 25 1,0-25-1,24-24-15,-24 25 16,25-25 0,-25 49-16,24-49 15,-24 24-15,0 1 32,0 23-17,-49-48 1,0 0-1,1 0-15,23 0 16,25-48 15</inkml:trace>
          <inkml:trace contextRef="#ctx0" brushRef="#br0" timeOffset="128844.5389">4526 2538 0,'-49'0'63,"49"48"-63,0 26 15,0-50 1,24-24-16,25 0 16,-24 0-16,-1 0 15,25-24 1,-49-50-1,0 26 1,-24 23 0,-25 25-1,49-24 1,-74 24-16,50 0 16,0 0 15</inkml:trace>
          <inkml:trace contextRef="#ctx0" brushRef="#br0" timeOffset="129245.8665">4917 2513 0,'24'0'47,"0"0"-31,1 0 0,-25 49-16,0 0 15,0-74 63,0-23-78,0-1 16,49 24 15,-25 25-31,25 0 16,0 0-1</inkml:trace>
          <inkml:trace contextRef="#ctx0" brushRef="#br0" timeOffset="131898.8431">5014 2562 0,'-24'0'62,"24"49"-46,0-25-1,0 25 1,0 0 0,0-25-1,0 25 1,0-73 46,0-1-46</inkml:trace>
        </inkml:traceGroup>
        <inkml:traceGroup>
          <inkml:annotationXML>
            <emma:emma xmlns:emma="http://www.w3.org/2003/04/emma" version="1.0">
              <emma:interpretation id="{4244ACFC-8673-435E-B0B3-D3DA96C28BDB}" emma:medium="tactile" emma:mode="ink">
                <msink:context xmlns:msink="http://schemas.microsoft.com/ink/2010/main" type="inkWord" rotatedBoundingBox="22560,2939 23314,2926 23331,3977 22577,3989"/>
              </emma:interpretation>
              <emma:one-of disjunction-type="recognition" id="oneOf9">
                <emma:interpretation id="interp45" emma:lang="" emma:confidence="0.5">
                  <emma:literal>of</emma:literal>
                </emma:interpretation>
                <emma:interpretation id="interp46" emma:lang="" emma:confidence="0">
                  <emma:literal>off</emma:literal>
                </emma:interpretation>
                <emma:interpretation id="interp47" emma:lang="" emma:confidence="0">
                  <emma:literal>If</emma:literal>
                </emma:interpretation>
                <emma:interpretation id="interp48" emma:lang="" emma:confidence="0">
                  <emma:literal>if</emma:literal>
                </emma:interpretation>
                <emma:interpretation id="interp49" emma:lang="" emma:confidence="0">
                  <emma:literal>"f</emma:literal>
                </emma:interpretation>
              </emma:one-of>
            </emma:emma>
          </inkml:annotationXML>
          <inkml:trace contextRef="#ctx0" brushRef="#br0" timeOffset="132954.6483">6919 2489 0,'-24'0'31,"-25"0"-15,25 0-1,-1 24 1,25 1-1,0 23-15,0-23 16,0-1-16,0 25 16,49-49 15,0 0-15,-49-24-16,49-25 15,-49 0 1,0 0-1,-25 25 1,-24-1 0,1 25-1,-1 0 1,49 25 0,0 24-1,24-49-15,1 24 16</inkml:trace>
          <inkml:trace contextRef="#ctx0" brushRef="#br0" timeOffset="133549.8819">7237 2757 0,'24'0'32,"25"-48"-17,0 48-15,0 0 16,0 0-16,-1 0 0,-48-25 15,25 25-15,-74 0 63</inkml:trace>
          <inkml:trace contextRef="#ctx0" brushRef="#br0" timeOffset="133286.8553">7457 2269 0,'0'-25'0,"-49"-23"16,24-1-16,-24 24 15,49 50 32,-24-1-47,24 25 16,0 24-16,0 1 0,0-1 16,0 49-16,0-24 15,0-1-15,0 1 0,0 0 16,0-25-16,0-24 15,0 0-15,0-25 16,0 1 0,0-50 15,0-24-31</inkml:trace>
        </inkml:traceGroup>
        <inkml:traceGroup>
          <inkml:annotationXML>
            <emma:emma xmlns:emma="http://www.w3.org/2003/04/emma" version="1.0">
              <emma:interpretation id="{56A35471-E6AD-4DF4-8D81-85125D842D4B}" emma:medium="tactile" emma:mode="ink">
                <msink:context xmlns:msink="http://schemas.microsoft.com/ink/2010/main" type="inkWord" rotatedBoundingBox="24244,2932 24632,2925 24644,3613 24256,3620"/>
              </emma:interpretation>
              <emma:one-of disjunction-type="recognition" id="oneOf10">
                <emma:interpretation id="interp50" emma:lang="" emma:confidence="0.5">
                  <emma:literal>{</emma:literal>
                </emma:interpretation>
                <emma:interpretation id="interp51" emma:lang="" emma:confidence="0">
                  <emma:literal>E</emma:literal>
                </emma:interpretation>
                <emma:interpretation id="interp52" emma:lang="" emma:confidence="0">
                  <emma:literal>q</emma:literal>
                </emma:interpretation>
                <emma:interpretation id="interp53" emma:lang="" emma:confidence="0">
                  <emma:literal>£</emma:literal>
                </emma:interpretation>
                <emma:interpretation id="interp54" emma:lang="" emma:confidence="0">
                  <emma:literal>g</emma:literal>
                </emma:interpretation>
              </emma:one-of>
            </emma:emma>
          </inkml:annotationXML>
          <inkml:trace contextRef="#ctx0" brushRef="#br0" timeOffset="134790.6758">8800 2147 0,'0'-25'16,"-49"25"-16,0 0 15,25 0 1,-1 0 15,-48 0-15,73 25-16,-24-25 16,-1 49-1,25-25 1,0 0 15,49-24-15,-49 49-1,49-49-15,0 25 16,-49-1 0,0 25-1,-25-49 1,1 98-16,-1-98 0,-23 49 15,23-49-15,-24 24 16,25-24 0,97 0 46,-48 0-62,-1 0 16,0 0-16,-24 24 31,0 50-15,0-50-1,0 25-15,0 0 16,0-25 0,74-24-1,-50 0-15,1 0 16,-1 0-16,25 0 15,-25 0-15,1 0 16,-25-49 31,0 25-31</inkml:trace>
        </inkml:traceGroup>
        <inkml:traceGroup>
          <inkml:annotationXML>
            <emma:emma xmlns:emma="http://www.w3.org/2003/04/emma" version="1.0">
              <emma:interpretation id="{4C628026-6418-4295-91C3-A9A7BA06AAC3}" emma:medium="tactile" emma:mode="ink">
                <msink:context xmlns:msink="http://schemas.microsoft.com/ink/2010/main" type="inkWord" rotatedBoundingBox="25599,2880 27089,3151 26962,3843 25473,3572"/>
              </emma:interpretation>
              <emma:one-of disjunction-type="recognition" id="oneOf11">
                <emma:interpretation id="interp55" emma:lang="" emma:confidence="0.5">
                  <emma:literal>35</emma:literal>
                </emma:interpretation>
                <emma:interpretation id="interp56" emma:lang="" emma:confidence="0">
                  <emma:literal>5-7</emma:literal>
                </emma:interpretation>
                <emma:interpretation id="interp57" emma:lang="" emma:confidence="0">
                  <emma:literal>57</emma:literal>
                </emma:interpretation>
                <emma:interpretation id="interp58" emma:lang="" emma:confidence="0">
                  <emma:literal>578</emma:literal>
                </emma:interpretation>
                <emma:interpretation id="interp59" emma:lang="" emma:confidence="0">
                  <emma:literal>35)</emma:literal>
                </emma:interpretation>
              </emma:one-of>
            </emma:emma>
          </inkml:annotationXML>
          <inkml:trace contextRef="#ctx0" brushRef="#br0" timeOffset="137143.085">10509 2538 0,'-48'0'0,"72"0"62,25 0-46,24 0-16,0 0 15,25 0-15,0 0 16,-25 0-16,-24 24 0,-25-24 16,-48 0 46,-25 0-46</inkml:trace>
          <inkml:trace contextRef="#ctx0" brushRef="#br0" timeOffset="137512.4767">10680 2586 0,'0'49'94,"25"-49"-94,24 0 16,0 0-16,24 0 15,25 0-15,-25 0 16,-24 0-16,-1 0 16,-72 0 46</inkml:trace>
          <inkml:trace contextRef="#ctx0" brushRef="#br0" timeOffset="137866.7398">11047 2415 0,'-25'0'15,"99"25"48,-26-25-48,-23 49-15,-1-49 16,-24 49-16,49-49 16,-49 73-16,0-49 15,-24 1 1,-1-25-16,-24 73 16,25-73-16,0 24 15,-1-24-15,-24 25 16,25-25-16,-25 49 15,0-49 17</inkml:trace>
          <inkml:trace contextRef="#ctx0" brushRef="#br0" timeOffset="136309.5447">9801 2122 0,'0'-24'46,"25"24"-30,-1 0 0,25 0-1,-25 0 1,1 0 0,-25 24-1,0 25 1,-25-49-16,25 49 15,-49 0 1,1 0-16,48-25 16,0 25 15,73-49 0,-49-24-15,-24 48 46,0 0-62,0 1 16,0 24-16,0 0 0,0-25 16,0 0-16,0 25 15,0-24-15,49 24 16,-49-25-1,-24-24-15,-50 0 32,50 49-32,0-49 15,-25 0 17,49-25-17</inkml:trace>
        </inkml:traceGroup>
      </inkml:traceGroup>
      <inkml:traceGroup>
        <inkml:annotationXML>
          <emma:emma xmlns:emma="http://www.w3.org/2003/04/emma" version="1.0">
            <emma:interpretation id="{A00AF403-ABDF-4EE2-A3FB-5BD511E31AE6}" emma:medium="tactile" emma:mode="ink">
              <msink:context xmlns:msink="http://schemas.microsoft.com/ink/2010/main" type="line" rotatedBoundingBox="16502,4392 29988,4005 30018,5019 16531,5406"/>
            </emma:interpretation>
          </emma:emma>
        </inkml:annotationXML>
        <inkml:traceGroup>
          <inkml:annotationXML>
            <emma:emma xmlns:emma="http://www.w3.org/2003/04/emma" version="1.0">
              <emma:interpretation id="{4BD969E3-E5A4-49BC-BAEB-D4E736D8CFA5}" emma:medium="tactile" emma:mode="ink">
                <msink:context xmlns:msink="http://schemas.microsoft.com/ink/2010/main" type="inkWord" rotatedBoundingBox="16505,4520 16934,4508 16949,5030 16520,5043"/>
              </emma:interpretation>
              <emma:one-of disjunction-type="recognition" id="oneOf12">
                <emma:interpretation id="interp60" emma:lang="" emma:confidence="0.5">
                  <emma:literal>1</emma:literal>
                </emma:interpretation>
                <emma:interpretation id="interp61" emma:lang="" emma:confidence="0">
                  <emma:literal>L</emma:literal>
                </emma:interpretation>
                <emma:interpretation id="interp62" emma:lang="" emma:confidence="0">
                  <emma:literal>l</emma:literal>
                </emma:interpretation>
                <emma:interpretation id="interp63" emma:lang="" emma:confidence="0">
                  <emma:literal>I</emma:literal>
                </emma:interpretation>
                <emma:interpretation id="interp64" emma:lang="" emma:confidence="0">
                  <emma:literal>2</emma:literal>
                </emma:interpretation>
              </emma:one-of>
            </emma:emma>
          </inkml:annotationXML>
          <inkml:trace contextRef="#ctx0" brushRef="#br0" timeOffset="190252.4458">716 3856 0,'0'-24'63,"49"-25"-48,-25 25 1,1-25 0,23 49 30,-48 49-30,0 0 0,0-1-16,0 26 15,0-1-15,0 0 16,0-24-16,0-25 16,0 50-16,0-123 62</inkml:trace>
          <inkml:trace contextRef="#ctx0" brushRef="#br0" timeOffset="190537.8725">740 4149 0,'0'49'47,"25"-49"-47,48 0 16,-24 0-16,24 0 15,-24 0-15,-25 0 16,25 25-16,-24-25 15,23 0-15</inkml:trace>
        </inkml:traceGroup>
        <inkml:traceGroup>
          <inkml:annotationXML>
            <emma:emma xmlns:emma="http://www.w3.org/2003/04/emma" version="1.0">
              <emma:interpretation id="{EC8506E5-6F2F-4061-AF10-61D503563E3D}" emma:medium="tactile" emma:mode="ink">
                <msink:context xmlns:msink="http://schemas.microsoft.com/ink/2010/main" type="inkWord" rotatedBoundingBox="17768,4469 21114,4373 21130,4953 17784,5049"/>
              </emma:interpretation>
              <emma:one-of disjunction-type="recognition" id="oneOf13">
                <emma:interpretation id="interp65" emma:lang="" emma:confidence="0.5">
                  <emma:literal>successor</emma:literal>
                </emma:interpretation>
                <emma:interpretation id="interp66" emma:lang="" emma:confidence="0">
                  <emma:literal>Successor</emma:literal>
                </emma:interpretation>
                <emma:interpretation id="interp67" emma:lang="" emma:confidence="0">
                  <emma:literal>successors</emma:literal>
                </emma:interpretation>
                <emma:interpretation id="interp68" emma:lang="" emma:confidence="0">
                  <emma:literal>Successors</emma:literal>
                </emma:interpretation>
                <emma:interpretation id="interp69" emma:lang="" emma:confidence="0">
                  <emma:literal>successor's</emma:literal>
                </emma:interpretation>
              </emma:one-of>
            </emma:emma>
          </inkml:annotationXML>
          <inkml:trace contextRef="#ctx0" brushRef="#br0" timeOffset="191725.0741">2230 3759 0,'0'-25'0,"0"-24"15,-49 49 1,0-24 0,25 24-16,0 0 0,-50 0 31,50 0-31,24 24 31,0 25-31,24 25 16,25-26-1,-24-48 1,-25 25-16,48-25 16,-48 49-16,49-49 15,-49 24-15,49-24 16,-49 25-16,0-1 15,0 25 1,-24-49-16,-25 24 16,24-24-16,1 0 15,-25 0-15,0 0 16,25 0 0,24-24 15,49-25-16</inkml:trace>
          <inkml:trace contextRef="#ctx0" brushRef="#br0" timeOffset="192195.2473">2352 3930 0,'0'24'47,"0"49"-31,0-48-16,0 24 16,0-25-1,49-24 1,0 0-16,0 0 31,-49-24-31,49-50 16,-49 50-1,0-25-15,0 0 16,0 25 0,0 73 46,0 0-62,0-25 16,0 0-16,0 25 15,24-49-15,0 49 16,-24-25 0,25-24-1,24 0 1</inkml:trace>
          <inkml:trace contextRef="#ctx0" brushRef="#br0" timeOffset="192511.7461">2963 3881 0,'0'-25'31,"-74"25"1,50 0-32,-25 0 15,49 49 1,-24-49-16,24 74 16,0-26-1,0 26 1,0-50-1,49-24 1,-25 0-16,25 0 16,-25 0-16,1 0 0</inkml:trace>
          <inkml:trace contextRef="#ctx0" brushRef="#br0" timeOffset="192796.9719">3305 3881 0,'-49'0'0,"0"-49"15,25 49 17,24 24-17,-25 50 1,25-50-16,-49 1 15,49 23-15,0-23 16,-24-1-16,24 25 16,0-25-1,24-24 1,25 0-16,-24 0 16,23-24-16</inkml:trace>
          <inkml:trace contextRef="#ctx0" brushRef="#br0" timeOffset="194000.1019">3378 3979 0,'0'48'0,"49"-48"31,0 0-31,-25 0 16,0 0-1,25 0 1,0 0-16,-24 0 0,-25-24 15,24 24-15,-24-24 16,-24-1 15,-25 25-15,24 0-16,-48 0 16,24 0-1,0 0 1,25 49-1,24 0 1,0 0 0,0-25-1,24-24 1,1 49 0,-1-49-16,25 0 15,-25 0-15,1 0 0,24 0 16,-25 0-1,1-25 1</inkml:trace>
          <inkml:trace contextRef="#ctx0" brushRef="#br0" timeOffset="194463.7453">4062 3905 0,'0'-24'16,"-25"24"15,1 0-15,-25 0-1,25 24 1,24 1 0,0-1-1,0 1 1,49-25 0,-25 0-16,-24 48 15,49-48-15,-49 25 16,0-1-1,0 25 1,-49-49 15,49 24-31,-49-24 16,0 0 0,25 0-1</inkml:trace>
          <inkml:trace contextRef="#ctx0" brushRef="#br0" timeOffset="194887.0669">4404 3930 0,'0'-25'16,"-25"25"15,-24 0-15,-24 49 0,73-24-1,-24-25-15,24 24 16,0 25 15,49-49-31,-1 0 16,-48 24-16,25-24 0,-25 25 15,0 23 1,-49-48 0,-24 25-1,48-25-15,1 0 16,-1 0 15</inkml:trace>
          <inkml:trace contextRef="#ctx0" brushRef="#br0" timeOffset="195319.4981">4770 3979 0,'0'-25'0,"-24"25"63,24 49-48,-25-49-15,25 49 16,-24 0 0,24-1-1,24-48 1,74 0 0,-74 0-1,1-24-15,-25 0 16,0-1-1,0-24 1,0 1 0,-25 48-16,-24 0 15,1 0 1,23 0 0</inkml:trace>
          <inkml:trace contextRef="#ctx0" brushRef="#br0" timeOffset="195720.5276">5161 4003 0,'0'24'47,"49"25"-31,-49 0-1,0-25 1,0-72 62,0-1-78,0 0 16,0 25-1,24 24 1,1 0 0,23 0-1,-23 0-15</inkml:trace>
        </inkml:traceGroup>
        <inkml:traceGroup>
          <inkml:annotationXML>
            <emma:emma xmlns:emma="http://www.w3.org/2003/04/emma" version="1.0">
              <emma:interpretation id="{19457E6D-E09C-48B8-B592-99631B4684A3}" emma:medium="tactile" emma:mode="ink">
                <msink:context xmlns:msink="http://schemas.microsoft.com/ink/2010/main" type="inkWord" rotatedBoundingBox="22456,4385 23139,4365 23163,5216 22481,5236"/>
              </emma:interpretation>
              <emma:one-of disjunction-type="recognition" id="oneOf14">
                <emma:interpretation id="interp70" emma:lang="" emma:confidence="0.5">
                  <emma:literal>of</emma:literal>
                </emma:interpretation>
                <emma:interpretation id="interp71" emma:lang="" emma:confidence="0">
                  <emma:literal>off</emma:literal>
                </emma:interpretation>
                <emma:interpretation id="interp72" emma:lang="" emma:confidence="0">
                  <emma:literal>oof</emma:literal>
                </emma:interpretation>
                <emma:interpretation id="interp73" emma:lang="" emma:confidence="0.5">
                  <emma:literal>of -</emma:literal>
                </emma:interpretation>
                <emma:interpretation id="interp74" emma:lang="" emma:confidence="0">
                  <emma:literal>oaf</emma:literal>
                </emma:interpretation>
              </emma:one-of>
            </emma:emma>
          </inkml:annotationXML>
          <inkml:trace contextRef="#ctx0" brushRef="#br0" timeOffset="196938.5043">6773 3954 0,'0'-49'0,"0"0"16,0 25 15,-49 24-15,24 24-1,25 1-15,0-1 16,-24-24-16,24 49 16,0 0-1,73-49 17,-48 0-32,-1 0 15,49-49 1,-73-24-1,0 48-15,0-23 16,-48-1 0,-1 49-1,49 24 1,0 1 0,24-25-1</inkml:trace>
          <inkml:trace contextRef="#ctx0" brushRef="#br0" timeOffset="197208.2351">7164 3612 0,'0'-49'16,"0"74"46,-49 72-62,49-23 0,0 23 16,0 1-16,-49 0 16,49-1-16,0-23 15,-25 23-15,25-48 0,0-24 16,0-1 0,0-48-1,0-25 1</inkml:trace>
          <inkml:trace contextRef="#ctx0" brushRef="#br0" timeOffset="197393.365">7041 4052 0,'49'-25'31,"25"25"-16,-1 0-15,0 0 16,-24 0-16,-98 0 31</inkml:trace>
        </inkml:traceGroup>
        <inkml:traceGroup>
          <inkml:annotationXML>
            <emma:emma xmlns:emma="http://www.w3.org/2003/04/emma" version="1.0">
              <emma:interpretation id="{6EF7F1DC-2342-4854-AE7B-AE92626B9DF3}" emma:medium="tactile" emma:mode="ink">
                <msink:context xmlns:msink="http://schemas.microsoft.com/ink/2010/main" type="inkWord" rotatedBoundingBox="24320,4278 25616,4241 25639,5063 24344,5100"/>
              </emma:interpretation>
              <emma:one-of disjunction-type="recognition" id="oneOf15">
                <emma:interpretation id="interp75" emma:lang="" emma:confidence="0.5">
                  <emma:literal>{1}</emma:literal>
                </emma:interpretation>
                <emma:interpretation id="interp76" emma:lang="" emma:confidence="0.5">
                  <emma:literal>{ P}</emma:literal>
                </emma:interpretation>
                <emma:interpretation id="interp77" emma:lang="" emma:confidence="0.5">
                  <emma:literal>{1 5}</emma:literal>
                </emma:interpretation>
                <emma:interpretation id="interp78" emma:lang="" emma:confidence="0">
                  <emma:literal>{1 .</emma:literal>
                </emma:interpretation>
                <emma:interpretation id="interp79" emma:lang="" emma:confidence="0">
                  <emma:literal>&amp; 5}</emma:literal>
                </emma:interpretation>
              </emma:one-of>
            </emma:emma>
          </inkml:annotationXML>
          <inkml:trace contextRef="#ctx0" brushRef="#br0" timeOffset="199314.0559">8824 3539 0,'0'-25'0,"0"-23"47,-24 48-32,-49 0-15,24 0 16,24 24-16,1-24 16,-25 49-16,0 0 15,49-25 16,25-24-15,48 49 0,-49-49-1,25 0-15,-24 0 16,23 0 0,-48 24-16,0 25 15,-48 25 1,23-74-16,-24 73 15,0-24-15,49 0 47,25-49-47,24 0 16,0 24 0,-49 25 15,0-25-31,0 25 15,-25-25-15,25 1 16,0 24 0,25-49-1,-1 0-15,25 0 16,0 0-16,0-49 0,-1 49 16,-23-25-16,24 1 15</inkml:trace>
          <inkml:trace contextRef="#ctx0" brushRef="#br0" timeOffset="200617.7293">9752 3612 0,'0'-24'0,"25"-1"63,-1 25-48,1 0 1,-25 49 31,0-24-31,0 23-16,-49-23 0,49-1 15,-49-24-15,49 74 16,0-26-1,0-23 1,49-25 0,0 0-1,-74 24 48,25 50-48,-24-50-15,24 0 16,0 25-16,0-24 16,0-1-16,49 25 15,-49 0 1,-49-49 15,24 0-31,-48 0 16,24 0 15,25 0-15</inkml:trace>
          <inkml:trace contextRef="#ctx0" brushRef="#br0" timeOffset="201466.6103">10851 3710 0,'25'0'47,"-1"0"-47,25 0 15,0 0-15,24 0 16,0 0-16,-24 0 16,-49-25-16,-24 50 62,-1-25-46,1 0-1</inkml:trace>
          <inkml:trace contextRef="#ctx0" brushRef="#br0" timeOffset="201736.2445">10900 3832 0,'-24'0'16,"48"0"31,1 0-47,48 0 15,0 0-15,0 0 16,-24 0-16,25 0 16,-50 0-16</inkml:trace>
        </inkml:traceGroup>
        <inkml:traceGroup>
          <inkml:annotationXML>
            <emma:emma xmlns:emma="http://www.w3.org/2003/04/emma" version="1.0">
              <emma:interpretation id="{CA12FC71-037F-4D6A-8AF6-4695A56D3A48}" emma:medium="tactile" emma:mode="ink">
                <msink:context xmlns:msink="http://schemas.microsoft.com/ink/2010/main" type="inkWord" rotatedBoundingBox="26641,4405 27178,4389 27196,5021 26659,5036"/>
              </emma:interpretation>
              <emma:one-of disjunction-type="recognition" id="oneOf16">
                <emma:interpretation id="interp80" emma:lang="" emma:confidence="0.5">
                  <emma:literal>D</emma:literal>
                </emma:interpretation>
                <emma:interpretation id="interp81" emma:lang="" emma:confidence="0">
                  <emma:literal>#</emma:literal>
                </emma:interpretation>
                <emma:interpretation id="interp82" emma:lang="" emma:confidence="0">
                  <emma:literal>,</emma:literal>
                </emma:interpretation>
                <emma:interpretation id="interp83" emma:lang="" emma:confidence="0">
                  <emma:literal>)</emma:literal>
                </emma:interpretation>
                <emma:interpretation id="interp84" emma:lang="" emma:confidence="0">
                  <emma:literal>H</emma:literal>
                </emma:interpretation>
              </emma:one-of>
            </emma:emma>
          </inkml:annotationXML>
          <inkml:trace contextRef="#ctx0" brushRef="#br0" timeOffset="201466.6103">10851 3710 0,'25'0'47,"-1"0"-47,25 0 15,0 0-15,24 0 16,0 0-16,-24 0 16,-49-25-16,-24 50 62,-1-25-46,1 0-1</inkml:trace>
          <inkml:trace contextRef="#ctx0" brushRef="#br0" timeOffset="201736.2445">10900 3832 0,'-24'0'16,"48"0"31,1 0-47,48 0 15,0 0-15,0 0 16,-24 0-16,25 0 16,-50 0-16</inkml:trace>
          <inkml:trace contextRef="#ctx0" brushRef="#br0" timeOffset="202068.3798">11193 3612 0,'-24'0'16,"24"-24"0,24 24 15,25 49-15,-24-49-16,-1 48 15,25-48-15,-49 49 16,49-49-16,-49 49 15,0 0-15,0-25 16,0 1-16,-25 24 16,25-25-16,-49 1 0,25 23 15,-25-23-15,25 24 16,-25-25-16,24 0 0,1-24 16,-25 74-16,25-74 15</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09.709"/>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10B8CD56-3F1D-4C3D-81B3-3A230A1FF794}" emma:medium="tactile" emma:mode="ink">
          <msink:context xmlns:msink="http://schemas.microsoft.com/ink/2010/main" type="inkDrawing"/>
        </emma:interpretation>
      </emma:emma>
    </inkml:annotationXML>
    <inkml:trace contextRef="#ctx0" brushRef="#br0">173 171 0,'0'-25'0,"0"-24"31,0 25-15,0-1-1,0-23 16,-24 48-31,-25 0 32,24 0-17,1 24 1,-25 0 0,49 25-1,0-24 1,0-1-1,0 1 1,0 23 0,25-23 15,-1-25-15,-24 24-1,24-24-15,1 0 31,24-24-15,-49-25 0,0 0-1,24 25 1,-24-1 0,0 50 30,0-1-30,0 1 0,0 23-16,0-23 15,0 24-15,0 0 16,0-1-16,0 1 16,0 25-16,0-50 15,0 0-15,0 1 16,0 24-1,0-1-15,0-72 79,49 24-79,-49-49 15,73 49 1,-48-73-16,-1 49 15,25 24-15,-25-49 16,25 0-16,-73 49 78</inkml:trace>
  </inkml:traceGroup>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11.46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1A4C03ED-CE61-45A5-97E3-C1F58FBD3237}" emma:medium="tactile" emma:mode="ink">
          <msink:context xmlns:msink="http://schemas.microsoft.com/ink/2010/main" type="inkDrawing"/>
        </emma:interpretation>
      </emma:emma>
    </inkml:annotationXML>
    <inkml:trace contextRef="#ctx0" brushRef="#br0">126 97 0,'0'-24'15,"0"-1"1,0-23 31,-25 48 0,1 0-32,-25 0 1,25 0 0,24 24-1,0 0 1,0 1 0,0-1-1,0 25 1,48-24-1,1-25 1,-24 0 15,24-49-15,-49 24 0,0 1 30,24 24-46,-24 73 63,0-48-63,0 23 16,0 1-16,0 0 0,0 0 15,0 0-15,-24 0 16,24-1-16,0-23 15,0-1-15,0 25 16,24-49 62,0-24-62,25-50-1,25 50 1,-99 24 62</inkml:trace>
  </inkml:traceGroup>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16.18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6B5AA79-3425-40D9-A26B-1163BACF3D24}" emma:medium="tactile" emma:mode="ink">
          <msink:context xmlns:msink="http://schemas.microsoft.com/ink/2010/main" type="inkDrawing"/>
        </emma:interpretation>
      </emma:emma>
    </inkml:annotationXML>
    <inkml:trace contextRef="#ctx0" brushRef="#br0">306 54 0,'0'-24'16,"0"-1"15,-49 25 0,25 0-15,-1 0-16,1 0 16,-25 0-16,24 0 15,-23 25-15,-1 24 31,49-25-15,0 1 0,0 23-1,73-23 17,-49-25-17,1 0-15,24 0 0,-25 0 16,1 0-16,-1 0 15,-24 49 1,0-25 0,0 25-1,0-25 1,-49 25-16,0-49 0,25 49 16,-1-49-16,25 24 15,-73-24-15,98 0 78,-1 0-78,0 0 0,50 0 16,-50 0 0,1 49 15,-25 25-16,0-50-15,0 0 16,0 1-16,0 24 0,0-25 16,48-24-16,-48 25 15,25-25 1,24 0 0,-25 0-16,25 0 15,-25 0-15,1 0 16,-25-25 31,0-24-16</inkml:trace>
  </inkml:traceGroup>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17.39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93F88BBA-096E-4EFE-B3CD-2B44D96B19F7}" emma:medium="tactile" emma:mode="ink">
          <msink:context xmlns:msink="http://schemas.microsoft.com/ink/2010/main" type="inkDrawing"/>
        </emma:interpretation>
      </emma:emma>
    </inkml:annotationXML>
    <inkml:trace contextRef="#ctx0" brushRef="#br0">73 296 0,'25'0'63,"-25"-49"-48,49 49 1,-49-49 0,0 0-1,0 0 1,0 25-1,-49-49 1,24 73 0,1 0-1,-25 0 1,49 48 15,0 1 0,24-49-31,-24 25 16,49-25-16,0 0 16,-24 0-16,23 0 15,-23 0-15,-1 0 16,1 0-16,24-49 16,-25 49-16,0 0 15,-48 49 79,24-1-78,-49-48-1,49 49-15,0 0 16,0 0-1,25-49 1,23 0-16,-23 0 16,-1 0-16,25 0 15,-25-24-15,1 24 16,-25-25 0,49 25-16,-74 0 62</inkml:trace>
  </inkml:traceGroup>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18.34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14949A5E-4011-4888-A3CD-0B6BB7C3C7A8}" emma:medium="tactile" emma:mode="ink">
          <msink:context xmlns:msink="http://schemas.microsoft.com/ink/2010/main" type="inkDrawing"/>
        </emma:interpretation>
      </emma:emma>
    </inkml:annotationXML>
    <inkml:trace contextRef="#ctx0" brushRef="#br0">0 25 0,'0'-24'47,"48"24"0,-23 0-32,-1 0-15,1 0 16,-25 49 31,0-25-32,0 1-15,0 24 16,-25-25 0,25 25-1,0 0 1,0-1-1,0 26 17,0-50-17,49-24 1,-24 0-16,23 0 16,-23 0-16,-1-24 15,-24-25 1,-24 49 15,-1 24-15,25 25-1,0-24-15,0-1 16,0 25-16,0-25 16,25 1-16,-25 24 15,24-25-15,-24 0 0,49 25 16,-49-24-16,0 24 15,-49-1 1,25-48 0,-1 0-16,-48 0 15,49 0 17,-25 0-17,24 0 1,-23 0-16</inkml:trace>
  </inkml:traceGroup>
</inkml:ink>
</file>

<file path=ppt/ink/ink1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19.69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2C0A6050-D445-449A-9A10-14E3F0BED29F}" emma:medium="tactile" emma:mode="ink">
          <msink:context xmlns:msink="http://schemas.microsoft.com/ink/2010/main" type="inkDrawing"/>
        </emma:interpretation>
      </emma:emma>
    </inkml:annotationXML>
    <inkml:trace contextRef="#ctx0" brushRef="#br0">293 73 0,'0'-24'31,"0"-25"-15,-49 49-1,1 0-15,23 0 16,1 0-16,-25 0 16,0 0-1,49 49-15,-49-49 16,49 24-16,0 1 16,0 24 15,25-49-16,-25 24-15,48-24 16,1 25 0,0 23-1,-49-23 1,0 24 0,0 0-16,-49 24 15,25-73 1,24 24-16,-49-24 15,25 0 1,48-24 31,25 24-31,-25 0-16,-24 24 31,0 1-31,0-1 15,0 25-15,0 24 16,0-24 0,0-25-16,0 1 15,0 48 1,25-73 0,24 0-1,-1 0-15,-23 0 16,24 0-16,-1 0 15,1 0-15,-24 0 0,-25-24 47</inkml:trace>
  </inkml:traceGroup>
</inkml:ink>
</file>

<file path=ppt/ink/ink1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21.15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97965F3-BF4C-477B-B412-AA746264D1A1}" emma:medium="tactile" emma:mode="ink">
          <msink:context xmlns:msink="http://schemas.microsoft.com/ink/2010/main" type="inkDrawing"/>
        </emma:interpretation>
      </emma:emma>
    </inkml:annotationXML>
    <inkml:trace contextRef="#ctx0" brushRef="#br0">269 123 0,'0'-24'16,"0"0"-1,-24 24-15,24-49 0,-24 49 16,-1-25 0,-24 25-1,-24 0 1,24 0-1,49 49-15,-24-49 0,24 73 16,0-24 0,0 0-1,0-24 1,0-1 0,49-24-1,-25 0 1,0 0-1,1 0 1,24 0 0,-49-49-16,24 25 15,-24-25 1,0 73 46,0 1-46,0-1-16,0 25 16,0 0-16,0 24 15,0 0 1,0 1-16,0-26 16,0 1-16,0-24 15,0-1-15,0 25 16,25-49 31,-25-24-47,48 24 0,-48-74 15,49 74-15,-49-49 0,73 49 16,-73-24-16,49 24 16,-49-24-1</inkml:trace>
  </inkml:traceGroup>
</inkml:ink>
</file>

<file path=ppt/ink/ink1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21.38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F8B7451-18BB-4022-BE8E-B26EB92E46B7}" emma:medium="tactile" emma:mode="ink">
          <msink:context xmlns:msink="http://schemas.microsoft.com/ink/2010/main" type="inkDrawing"/>
        </emma:interpretation>
      </emma:emma>
    </inkml:annotationXML>
    <inkml:trace contextRef="#ctx0" brushRef="#br0">0 0 0,'0'24'47,"0"1"-32,0-1-15,0 25 0,0-25 16,0 1-16,0 24 15</inkml:trace>
  </inkml:traceGroup>
</inkml:ink>
</file>

<file path=ppt/ink/ink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23.04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C8F2B43-38B7-4CE8-A34D-556F45A8386F}" emma:medium="tactile" emma:mode="ink">
          <msink:context xmlns:msink="http://schemas.microsoft.com/ink/2010/main" type="inkDrawing"/>
        </emma:interpretation>
      </emma:emma>
    </inkml:annotationXML>
    <inkml:trace contextRef="#ctx0" brushRef="#br0">0 390 0,'25'0'47,"-1"0"-31,25-24-1,-49-25-15,24 25 16,-24-1-16,25-24 16,-25 25-16,0 0 0,0-25 15,0 24-15,0-24 16,0 1 0,-25 48-1,-24 0 1,25 0 15,24 48-15,-24-48-16,24 25 15,0-1-15,0 25 16,73-24 0,-24-25-1,-25 0 1,25 0-16,0 0 0,0 0 15,24 0-15,-49 0 16,-24 24 62,0 25-62,0-25-16,-48 25 15,48-24-15,0 23 16,0-23 0,24 24 15,49-49-31,-24 0 16,0 0-1</inkml:trace>
  </inkml:traceGroup>
</inkml:ink>
</file>

<file path=ppt/ink/ink1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24.13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51826BFA-2B28-4E8D-A036-CF08C239DC3D}" emma:medium="tactile" emma:mode="ink">
          <msink:context xmlns:msink="http://schemas.microsoft.com/ink/2010/main" type="inkDrawing"/>
        </emma:interpretation>
      </emma:emma>
    </inkml:annotationXML>
    <inkml:trace contextRef="#ctx0" brushRef="#br0">0 74 0,'0'-49'47,"73"49"-32,-73-25 1,25 25-16,-1 0 31,1 0-15,-25 49 31,0-24-32,0-1 1,0 25 0,0 0-1,-49 24 1,49-24 0,0 0-1,0 0-15,0-1 16,0 1-1,24-49 1,1 0 0,24 0-1,-25 0-15,49-24 16,-73-1 31,-24 25-16,-1 49 0,25 0-31,0-24 16,0-1-16,0 0 0,0 25 16,0 0-16,0 0 15,0-25-15,49 25 16,-49-24-16,0 23 15,0-23 1,-49-25 15,25 0-31,-25 0 16,49-25 62</inkml:trace>
  </inkml:traceGroup>
</inkml:ink>
</file>

<file path=ppt/ink/ink1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36.44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53702DF9-2FF9-4ADB-B3A4-4F4D9F74C566}" emma:medium="tactile" emma:mode="ink">
          <msink:context xmlns:msink="http://schemas.microsoft.com/ink/2010/main" type="writingRegion" rotatedBoundingBox="31567,7625 31699,8842 30622,8959 30490,7742"/>
        </emma:interpretation>
      </emma:emma>
    </inkml:annotationXML>
    <inkml:traceGroup>
      <inkml:annotationXML>
        <emma:emma xmlns:emma="http://www.w3.org/2003/04/emma" version="1.0">
          <emma:interpretation id="{BAADC805-3EFE-4665-B845-DEBA67BD2D61}" emma:medium="tactile" emma:mode="ink">
            <msink:context xmlns:msink="http://schemas.microsoft.com/ink/2010/main" type="paragraph" rotatedBoundingBox="31567,7625 31699,8842 30622,8959 30490,7742" alignmentLevel="1"/>
          </emma:interpretation>
        </emma:emma>
      </inkml:annotationXML>
      <inkml:traceGroup>
        <inkml:annotationXML>
          <emma:emma xmlns:emma="http://www.w3.org/2003/04/emma" version="1.0">
            <emma:interpretation id="{F4BA4B30-F4EF-4E48-BD81-1F7CFC1D2F25}" emma:medium="tactile" emma:mode="ink">
              <msink:context xmlns:msink="http://schemas.microsoft.com/ink/2010/main" type="line" rotatedBoundingBox="31567,7625 31699,8842 30622,8959 30490,7742"/>
            </emma:interpretation>
          </emma:emma>
        </inkml:annotationXML>
        <inkml:traceGroup>
          <inkml:annotationXML>
            <emma:emma xmlns:emma="http://www.w3.org/2003/04/emma" version="1.0">
              <emma:interpretation id="{05340F6A-5AC2-471C-AF00-267A76F72560}" emma:medium="tactile" emma:mode="ink">
                <msink:context xmlns:msink="http://schemas.microsoft.com/ink/2010/main" type="inkWord" rotatedBoundingBox="31567,7625 31699,8842 30622,8959 30490,7742"/>
              </emma:interpretation>
              <emma:one-of disjunction-type="recognition" id="oneOf0">
                <emma:interpretation id="interp0" emma:lang="" emma:confidence="0.5">
                  <emma:literal>{r}</emma:literal>
                </emma:interpretation>
                <emma:interpretation id="interp1" emma:lang="" emma:confidence="0.5">
                  <emma:literal>{r }</emma:literal>
                </emma:interpretation>
                <emma:interpretation id="interp2" emma:lang="" emma:confidence="0">
                  <emma:literal>{r ,</emma:literal>
                </emma:interpretation>
                <emma:interpretation id="interp3" emma:lang="" emma:confidence="0">
                  <emma:literal>{rt}</emma:literal>
                </emma:interpretation>
                <emma:interpretation id="interp4" emma:lang="" emma:confidence="0">
                  <emma:literal>{r's}</emma:literal>
                </emma:interpretation>
              </emma:one-of>
            </emma:emma>
          </inkml:annotationXML>
          <inkml:trace contextRef="#ctx0" brushRef="#br0">122 27 0,'0'-25'31,"-24"25"0,-25 0-15,49 25-1,-25-25 1,25 48 0,25-23 31,-1-25-32,1 0 1,-25 24-1,0 25 17,0 0-17,0-25-15,0 25 32,-49-49-17,49 25-15,-49-25 0,49 49 16,24-74 46,1 25-46,24-24 0,-49 48 15,0 25-16,0 0 1,0-25-16,-25-24 0,25 49 16,0 0-1,0 0 1,25-49-16,-1 0 31,0 0-31,25-25 16,0 25 15,-49-24 16,-24 24-31</inkml:trace>
          <inkml:trace contextRef="#ctx0" brushRef="#br0" timeOffset="1039.8779">317 393 0,'25'-73'94,"-25"24"-79,49 24-15,-49-23 16,0-1 0,0 0-1,0 24-15,-25 25 16,1 0 15,-1 0 0,25 49 47,25-49-62,-25 25 0,49-25-16,-25 0 15,1 0 1,23 0 0,-48 24 62,-24 25-63,24 24 1,0-48-16,0 24 16,0-25-1,49-24 32,24 0-31,-49 0-1</inkml:trace>
          <inkml:trace contextRef="#ctx0" brushRef="#br0" timeOffset="2142.344">610-22 0,'25'0'172,"-25"24"-172,0 1 31,0-1-31,0 0 16,0 25 0,0-24-1,0 24 1,0-25-1,0 25 17,24-49 15,25 0-32,-49-25-15,25 25 16,-25 25 15,0 24-15,-49-49-1,49 49-15,0-25 16,0 25-16,0 0 16,0 0-1,24-49-15,-24 24 16,0 25 15,-24-49-15,24 24-16,-49-24 0,24 0 47</inkml:trace>
          <inkml:trace contextRef="#ctx0" brushRef="#br0" timeOffset="-1481.0958">440-315 0,'-25'-49'31,"1"49"0,-1 0-15,1 0 0,-49 0-1,24 0-15,24 0 16,1 0-16,-25 24 0,25-24 16,-25 25-1,0-25-15,49 49 16,-25-49-16,25 24 15,-24 0-15,-25 50 16,25-1 15,-25-24-31,49-25 16,-24 25-16,24-25 16,0 25-1,0-24-15,0 24 16,0 24-1,0-49 1,0 1-16,0-1 0,0 25 16,0-25-16,0 1 15,0 24 1,48 24 0,-48-49-1,25-24-15,-25 49 16,24-49-16,-24 49 0,25-49 15,-25 49-15,48-49 16,-48 24-16,49-24 0,0 25 16,-24-25-1,48 49 1,-49-49-16,25 0 31,-24 0-31,23 0 16,-23 0-16,-1 0 15,1 0-15,24 0 16,-25 0-16,0 0 16,25-25-16,-24 25 15,-1 0-15,-24-24 16,49 24-16,-49-25 0,49 25 16,-49-49-16,49 49 15,-49-73-15,24 73 16,-24-49-16,24 1 15,25-26 1,-49 50-16,0-25 16,25 25-1,-25-1-15,0-24 0,0 25 16,0-1 0,0 1-16,0-25 0,0 25 15,0-1-15,-25-24 16,25 1-1,-49 48-15,49-49 16,-24 49-16,24-49 0,-24 49 16,24-49-16,-49 49 15,49-24-15,-25 24 16,25-25-16,-49 25 16,25-49-16,-25 49 15,0 0 1,49-24-1,-48 24-15,-1 0 16,24 0 15</inkml:trace>
        </inkml:traceGroup>
      </inkml:traceGroup>
    </inkml:traceGroup>
  </inkml:traceGroup>
</inkml:ink>
</file>

<file path=ppt/ink/ink1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8:11.15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F0E18FE-3B74-419B-B027-F2C1E3961A0B}" emma:medium="tactile" emma:mode="ink">
          <msink:context xmlns:msink="http://schemas.microsoft.com/ink/2010/main" type="writingRegion" rotatedBoundingBox="26739,7939 29968,7714 30335,12972 27106,13198"/>
        </emma:interpretation>
      </emma:emma>
    </inkml:annotationXML>
    <inkml:traceGroup>
      <inkml:annotationXML>
        <emma:emma xmlns:emma="http://www.w3.org/2003/04/emma" version="1.0">
          <emma:interpretation id="{5B874774-3E3E-4128-8FB9-741F230BA330}" emma:medium="tactile" emma:mode="ink">
            <msink:context xmlns:msink="http://schemas.microsoft.com/ink/2010/main" type="paragraph" rotatedBoundingBox="26945,7925 29968,7714 30031,8611 27008,8822" alignmentLevel="1"/>
          </emma:interpretation>
        </emma:emma>
      </inkml:annotationXML>
      <inkml:traceGroup>
        <inkml:annotationXML>
          <emma:emma xmlns:emma="http://www.w3.org/2003/04/emma" version="1.0">
            <emma:interpretation id="{F2765674-5CF5-4D3E-A2FF-2628038BDF00}" emma:medium="tactile" emma:mode="ink">
              <msink:context xmlns:msink="http://schemas.microsoft.com/ink/2010/main" type="line" rotatedBoundingBox="26945,7925 29968,7714 30031,8611 27008,8822"/>
            </emma:interpretation>
          </emma:emma>
        </inkml:annotationXML>
        <inkml:traceGroup>
          <inkml:annotationXML>
            <emma:emma xmlns:emma="http://www.w3.org/2003/04/emma" version="1.0">
              <emma:interpretation id="{2F87DE26-1E3B-4CB1-98E0-E101818F78C6}" emma:medium="tactile" emma:mode="ink">
                <msink:context xmlns:msink="http://schemas.microsoft.com/ink/2010/main" type="inkWord" rotatedBoundingBox="26945,7925 29968,7714 30031,8611 27008,8822"/>
              </emma:interpretation>
              <emma:one-of disjunction-type="recognition" id="oneOf0">
                <emma:interpretation id="interp0" emma:lang="" emma:confidence="0.5">
                  <emma:literal>{93};</emma:literal>
                </emma:interpretation>
                <emma:interpretation id="interp1" emma:lang="" emma:confidence="0">
                  <emma:literal>{e};</emma:literal>
                </emma:interpretation>
                <emma:interpretation id="interp2" emma:lang="" emma:confidence="0">
                  <emma:literal>{9}};</emma:literal>
                </emma:interpretation>
                <emma:interpretation id="interp3" emma:lang="" emma:confidence="0">
                  <emma:literal>{93};'</emma:literal>
                </emma:interpretation>
                <emma:interpretation id="interp4" emma:lang="" emma:confidence="0">
                  <emma:literal>{sis</emma:literal>
                </emma:interpretation>
              </emma:one-of>
            </emma:emma>
          </inkml:annotationXML>
          <inkml:trace contextRef="#ctx0" brushRef="#br0">-257-4164 0,'0'-24'0,"0"-25"47,-49 49 0,25 24-32,-1-24 1,25 25 0,-48-25-16,48 24 15,0 25 32,24-49-16,0 0-15,1 24 0,24-24-1,-49 25 16,0 24-31,0-25 16,-25-24 0,25 24-16,-24-24 0,24 49 15,-25-49 1,74 25 93,-49 24-77,0-1-17,0 26 1,0-25-16,0-25 15,25 0 32,24-24-31,-25 0-16,25 0 16,0 0-16</inkml:trace>
          <inkml:trace contextRef="#ctx0" brushRef="#br0" timeOffset="940.2533">109-3969 0,'0'-24'0,"0"0"32,0-25-1,-48 49 0,23 0-31,1 0 31,-1 0-31,25 24 16,0 1 15,0-1-15,0 25-1,0-25 17,25-24-1,-1 0-15,-24-49-1,49 49 79,-49 25-94,0 24 16,0-25-16,0 1 15,0 23 1,0 1-1,0-24 1,0-1 15,24-24-15,1 0 31,24 0-47,-25-24 15,1-25 1,23 24 0,-48-23 46</inkml:trace>
          <inkml:trace contextRef="#ctx0" brushRef="#br0" timeOffset="10250.7131">207-4286 0,'0'-24'31,"49"24"-31,-25 0 47,1 0 0,-1 0-16,25 0-15,-49 24 93,-24 25-78,24-25 1,-25-24-17,25 25 1,-24 23-1,24-23 17,0-1-17,0 1 32,0 24 0,0-25 31,24-24-62,1 0 15,24 0-15,-25-24 15,0 24 141,-48 0 47,24 24-204,-24-24 1,24 24 15,0 1 16,0 24 0,0-25-16,0 1 0,0-1-15,24-24-16,-24 49 31,49-25-15,-49 1 31,0 24-16,-25-49-15,1 24 15,0-24 0,-25 0-15,24 0-1,25 24-15,-24-24 32,24-24 46</inkml:trace>
          <inkml:trace contextRef="#ctx0" brushRef="#br0" timeOffset="137788.729">711-4000 0,'25'0'140,"48"0"-124,-49 0-16,25 0 16,0 0-16,0 0 15,0 0-15,24 0 16,-24 0 0,24 0-16,-24 0 15,0 0-15,0 0 16,0 0-16,-1 0 15,1 0-15,-24 0 16,-1 0-16,25 0 16,0 0-16,24 0 0,-48 0 15,-1 0-15,0 0 16,25 0-16,-24 0 0,24 0 16,-25 0-16,25 0 15,-25 0-15,1 0 16,23 0-16,-23 0 15,-1 0-15,25 0 32,0 0-17,0 0-15,-25 0 16,1 0-16,-1 0 16,49 0-1,-24 0 1,0 0-1,-24 0-15,-1 0 32,-24-24 61,0-1-77,-24 25 0,24-24-16,-25 24 15,-24-49 17,25 49-17,24-24 1,-25 24-1,74 0 157,0 0-172,0 48 16,-25-23 0,1 24 15,-25-25 16,-49 25-32,0-49 1,49 24-16,-49-24 16,49 49-16,-49-49 15,49 25 1,-24-25-16,24 49 15,0-74 64</inkml:trace>
          <inkml:trace contextRef="#ctx0" brushRef="#br0" timeOffset="141028.5449">1542-4586 0,'-25'-24'16,"1"24"15,24 73-15,0-49-1,0 1-15,0 24 16,0-25-16,0 0 16,0 50-16,73-50 15,-24-24 1,0 0-1,-49-24 1,49-25-16,-49 24 16,0 1-16,0 0 15,0-25 1,0 24-16,0 1 16,0-25-16,0 25 15,-49 24 1,0 0-1,0 0 1,25 0 0,24 48-1,0 1-15,0-24 16</inkml:trace>
        </inkml:traceGroup>
      </inkml:traceGroup>
    </inkml:traceGroup>
    <inkml:traceGroup>
      <inkml:annotationXML>
        <emma:emma xmlns:emma="http://www.w3.org/2003/04/emma" version="1.0">
          <emma:interpretation id="{2E74ECC2-39B0-4D4B-B6F3-AF978046ABD6}" emma:medium="tactile" emma:mode="ink">
            <msink:context xmlns:msink="http://schemas.microsoft.com/ink/2010/main" type="paragraph" rotatedBoundingBox="27056,12407 28527,12360 28552,13133 27080,13180" alignmentLevel="1"/>
          </emma:interpretation>
        </emma:emma>
      </inkml:annotationXML>
      <inkml:traceGroup>
        <inkml:annotationXML>
          <emma:emma xmlns:emma="http://www.w3.org/2003/04/emma" version="1.0">
            <emma:interpretation id="{9FAEA331-EDB7-4AA3-B158-F8DB13D8D926}" emma:medium="tactile" emma:mode="ink">
              <msink:context xmlns:msink="http://schemas.microsoft.com/ink/2010/main" type="line" rotatedBoundingBox="27056,12407 28527,12360 28552,13133 27080,13180"/>
            </emma:interpretation>
          </emma:emma>
        </inkml:annotationXML>
        <inkml:traceGroup>
          <inkml:annotationXML>
            <emma:emma xmlns:emma="http://www.w3.org/2003/04/emma" version="1.0">
              <emma:interpretation id="{ADDD519E-2683-4DFB-9FE9-A756759D6158}" emma:medium="tactile" emma:mode="ink">
                <msink:context xmlns:msink="http://schemas.microsoft.com/ink/2010/main" type="inkWord" rotatedBoundingBox="27056,12407 28527,12360 28552,13133 27080,13180"/>
              </emma:interpretation>
              <emma:one-of disjunction-type="recognition" id="oneOf1">
                <emma:interpretation id="interp5" emma:lang="" emma:confidence="1">
                  <emma:literal/>
                </emma:interpretation>
              </emma:one-of>
            </emma:emma>
          </inkml:annotationXML>
          <inkml:trace contextRef="#ctx0" brushRef="#br0" timeOffset="150467.635">272 128 0,'0'-49'0,"0"24"32,-25 25-32,25-24 0,0 0 15,-73 24 1,24 0 0,0 0-16,25 0 15,-25 24 1,49 25-1,0 24 1,0-24 0,25 0 15,-1 0-15,25-49-1,-25 0 1,-24-25-16,25 25 0,-25-49 15,48 0 1,-48 25-16,0 0 31,0 48 1,0 0-17,0 1-15,0 24 16,0 0-16,0-1 15,0 26 1,-24-1-16,24-24 16,0 0-16,0 0 15,0-1-15,0-23 16,0 24 0,49-49 46,-49-25-62,24 25 16,-24-49-16,25 49 0,-25-24 15</inkml:trace>
          <inkml:trace contextRef="#ctx0" brushRef="#br0" timeOffset="150783.5808">418 372 0,'0'49'46,"0"-25"-30,0 1-16,0-1 16,0 49-1,0-24 1</inkml:trace>
          <inkml:trace contextRef="#ctx0" brushRef="#br0" timeOffset="151785.8601">565 445 0,'24'0'47,"25"0"-31,-49-49-1,25 49 1,-25-49-16,48 25 16,-48-25-16,0 0 15,0 25-15,0-1 16,0 1-16,0-49 16,0 48-1,-24 25 1,0 0-1,-1 0 17,25 49-1,0-24 0,0-1-31,0 25 16,25-49 15,-25 24-31,48-24 16,1 0-16,-24 0 15,-1 0-15,25-24 16,-49 48 31,0 1-32,-25-25 1,25 24-16,0 25 16,-24-49-16,24 73 15,0-48 1,73-25 31,-24 0-32,-24 0 1</inkml:trace>
          <inkml:trace contextRef="#ctx0" brushRef="#br0" timeOffset="153020.1797">956 30 0,'0'-24'47,"24"24"-47,0 0 16,1 0 15,-1 0-15,25 0-1,-24 0 1,-25 24 15,0 25-15,0-25 0,-49 25-1,49-25 16,-25-24-31,25 25 16,0-1 15,0 25-31,0-24 32,49-25-17,-24 0 1,-1 0-1,-73 48 79,49 1-78,0 0-16,0 0 15,0 0 1,0 0 0,25-49-16,-25 24 15,48 25 17,-48-25-17,-48-24 16,23 0-15,1 0 0,-1 0-1,-48 0 1</inkml:trace>
          <inkml:trace contextRef="#ctx0" brushRef="#br0" timeOffset="154430.8943">-217 6 0,'-24'0'47,"-1"0"-15,-23 0-1,48 24 0,0 0-15,0 1-1,0 24 17,0-25-17,24-24-15,0 24 16,1-24-1,-25 49 1,49-49-16,-49 25 16,0-1-1,0 1 1,0 23-16,-25-48 16,25 25-16,-24-25 15,-1 0 16,50 0 63,24 24-63,-49 25-31,0 0 16,0-25-16,0 1 0,-25 24 16,25-25-16,0 25 15,0-25 1,0 25 15,25-49-15,48 0-1,-49 0 1,1 0-16,24 0 16,-74 0 46</inkml:trace>
        </inkml:traceGroup>
      </inkml:traceGroup>
    </inkml:traceGroup>
  </inkml:traceGroup>
</inkml:ink>
</file>

<file path=ppt/ink/ink1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1:08.94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6D51BDA-FC2F-42FF-8E89-59607C7B571C}" emma:medium="tactile" emma:mode="ink">
          <msink:context xmlns:msink="http://schemas.microsoft.com/ink/2010/main" type="inkDrawing"/>
        </emma:interpretation>
      </emma:emma>
    </inkml:annotationXML>
    <inkml:trace contextRef="#ctx0" brushRef="#br0">98 0 0,'0'74'109,"0"-26"-93,0 1-16,0 0 16,0 0-16,0 24 15,0 0-15,0 25 16,0-25-16,0 1 15,0-1-15,0-24 0,0 24 16,0-24-16,0 24 16,0 0-16,24 25 15,-24-49-15,0 0 0,0-25 16,0 1-16,0 24 16,0-25-16,0 0 15,0 1 1,0 24-16,0 24 15,0 0 1,0-48 0,0-1-16,0 25 15,0-25-15,0 1 16,0-1-16,0 49 16,0-24-1,0-24 1,0-1-1,0 25 1,0 24 0,0-48-1,0-1-15,0 0 16,0 25 0,0-24-1,0-1 1,0 25-1,0 0 17,0-25-1,0 1 0,0-1 16,0-48 62,0-25-109,-49-24 16,49 48 0,-24 25-1,24-24-15,-49-1 16,49-24 15,0 74 110,25-25-126,-25 73-15,24-73 0,-24 49 16,24 0 0,-24 0-16,49-49 15,-49 24-15,25-24 32,-1 0 30,25-24-46,-25-50-1,25 26 1,-24-1 0,23 0 15,-48 24 0</inkml:trace>
  </inkml:traceGroup>
</inkml:ink>
</file>

<file path=ppt/ink/ink1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1:10.06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99BB22D-F4AB-4A2C-9DCC-117274DA9763}" emma:medium="tactile" emma:mode="ink">
          <msink:context xmlns:msink="http://schemas.microsoft.com/ink/2010/main" type="inkDrawing"/>
        </emma:interpretation>
      </emma:emma>
    </inkml:annotationXML>
    <inkml:trace contextRef="#ctx0" brushRef="#br0">0 73 0,'0'-24'0,"0"-25"31,0 98 16,0 0-47,0-1 0,0 26 16,24-25-16,-24-1 0,0-23 15,0 24-15,0-25 16</inkml:trace>
  </inkml:traceGroup>
</inkml:ink>
</file>

<file path=ppt/ink/ink2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2:54.66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0626D181-A275-4543-981D-122C5608AC36}" emma:medium="tactile" emma:mode="ink">
          <msink:context xmlns:msink="http://schemas.microsoft.com/ink/2010/main" type="inkDrawing" rotatedBoundingBox="8985,1820 9102,2315 9048,2328 8931,1832" shapeName="None"/>
        </emma:interpretation>
      </emma:emma>
    </inkml:annotationXML>
    <inkml:trace contextRef="#ctx0" brushRef="#br0">0 0 0,'49'0'78,"-49"74"-63,0-26-15,24 26 16,-24-1-16,0-24 16,0-25-16,49 25 15,-49-24-15,0 23 16,24-48 0,-24 25-16,-24-98 78,24 24-63</inkml:trace>
  </inkml:traceGroup>
</inkml:ink>
</file>

<file path=ppt/ink/ink2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05.76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5C2D2D4-D0FA-4A9A-91D7-44237473F2A2}" emma:medium="tactile" emma:mode="ink">
          <msink:context xmlns:msink="http://schemas.microsoft.com/ink/2010/main" type="writingRegion" rotatedBoundingBox="660,2518 10093,2551 10074,7763 642,7730"/>
        </emma:interpretation>
      </emma:emma>
    </inkml:annotationXML>
    <inkml:traceGroup>
      <inkml:annotationXML>
        <emma:emma xmlns:emma="http://www.w3.org/2003/04/emma" version="1.0">
          <emma:interpretation id="{A3F33F54-B206-40E3-AAC4-B918039ADC43}" emma:medium="tactile" emma:mode="ink">
            <msink:context xmlns:msink="http://schemas.microsoft.com/ink/2010/main" type="paragraph" rotatedBoundingBox="654,2612 9543,2506 9555,3557 667,3663" alignmentLevel="1"/>
          </emma:interpretation>
        </emma:emma>
      </inkml:annotationXML>
      <inkml:traceGroup>
        <inkml:annotationXML>
          <emma:emma xmlns:emma="http://www.w3.org/2003/04/emma" version="1.0">
            <emma:interpretation id="{3688313C-4459-4FCE-9FA9-91429CA301E4}" emma:medium="tactile" emma:mode="ink">
              <msink:context xmlns:msink="http://schemas.microsoft.com/ink/2010/main" type="inkBullet" rotatedBoundingBox="657,2840 1584,2829 1589,3221 662,3232"/>
            </emma:interpretation>
            <emma:one-of disjunction-type="recognition" id="oneOf0">
              <emma:interpretation id="interp0" emma:lang="" emma:confidence="0">
                <emma:literal>→</emma:literal>
              </emma:interpretation>
            </emma:one-of>
          </emma:emma>
        </inkml:annotationXML>
        <inkml:trace contextRef="#ctx0" brushRef="#br0">-1367 221 0,'-25'0'16,"74"0"62,-24 0-78,23 0 15,1 0-15,24 0 16,1 0-16,-1 0 16,0 0-16,1 0 15,-1 0-15,0 0 16,-24 0-16,0 0 0,0 0 15,-25 0-15,-73 0 157</inkml:trace>
        <inkml:trace contextRef="#ctx0" brushRef="#br0" timeOffset="454.3016">-708 99 0,'-49'0'16,"49"-24"0,25 48 46,24 1-46,-25-25-16,25 48 0,-25-48 0,1 49 31,48-49-31,-73 25 16,24-25-1,-24 24 1,-24 25 0,-25-25-1,25 25 1,-25 0-1,49-25 1,-25-24 0</inkml:trace>
      </inkml:traceGroup>
      <inkml:traceGroup>
        <inkml:annotationXML>
          <emma:emma xmlns:emma="http://www.w3.org/2003/04/emma" version="1.0">
            <emma:interpretation id="{AFC02723-B3F8-4F09-A837-C3323856FC1F}" emma:medium="tactile" emma:mode="ink">
              <msink:context xmlns:msink="http://schemas.microsoft.com/ink/2010/main" type="line" rotatedBoundingBox="2046,2595 9543,2506 9555,3557 2058,3647"/>
            </emma:interpretation>
          </emma:emma>
        </inkml:annotationXML>
        <inkml:traceGroup>
          <inkml:annotationXML>
            <emma:emma xmlns:emma="http://www.w3.org/2003/04/emma" version="1.0">
              <emma:interpretation id="{39D9BBBB-002C-439D-BC19-E43AA098B0BF}" emma:medium="tactile" emma:mode="ink">
                <msink:context xmlns:msink="http://schemas.microsoft.com/ink/2010/main" type="inkWord" rotatedBoundingBox="2047,2724 3438,2707 3449,3630 2058,3647"/>
              </emma:interpretation>
            </emma:emma>
          </inkml:annotationXML>
          <inkml:trace contextRef="#ctx0" brushRef="#br0" timeOffset="-8471.56">293 50 0,'0'-24'16,"0"-1"15,-48 25 32,23 0-63,1 0 0,-25 25 15,24-1-15,1 25 16,24-24-16,-73-25 15,73 48-15,-25-48 16,25 49-16,0-24 31,25-25-15,24 0 0,-1 0-1,-23 0-15,-1 0 0,25 0 31,-49 24-15,0 0 0,0 50-1,-49-50-15,25 1 16,-25 23-16,25-48 16,24 49-16,-49-49 15,49 25 1,49-25 46,-25 0-46,-24 73 31,0-24-47,0-25 15,0 1-15,0-1 16,0 25 0,24-49-16,-24 24 15,49-24 1,0 0-16,0 0 16,-25 0-16,1 0 15,24 0 1,-49-48 15,0 23 0</inkml:trace>
          <inkml:trace contextRef="#ctx0" brushRef="#br0" timeOffset="-8023.3606">660 343 0,'-25'0'16,"25"-24"-1,0 48 32,0 25-47,0 0 16,0 0-16,0 24 0,49 0 15,-49 1-15,0-25 16,0-1-16,0 1 0,25-49 16,-25 25-1,0-74 16,0 24-31</inkml:trace>
          <inkml:trace contextRef="#ctx0" brushRef="#br0" timeOffset="-7653.3062">635 465 0,'0'-24'0,"-48"24"15,48-49-15,0 25 16,48-25 0,1 0-1,0 49 1,-25 0 0,25 0-16,-49 24 15,25-24 1,-25 49-16,0-24 15,-25-1 1,1-24 0,-1 49-1,-23-49 1</inkml:trace>
          <inkml:trace contextRef="#ctx0" brushRef="#br0" timeOffset="-1450.8851">1099-47 0,'25'0'109,"24"0"-93,0 0-1,-25 0 1,-24 24 0,0 0 15,0 1-16,0 24 1,0-25 15,0 1-15,-24-25 31,24 24-47,-49-24 15,49 49 1,0-25 15,-25-24-31,25 25 16,0 23 0,0-23 15,0-1-16,74 25 17,-50-49-17,25 0 1,-25 0 0,25 0-1,-25 0 1,-24-24-1,-48 24 95,48 24-79,-25-24-31,25 25 16,-24-25-1,24 24-15,0 25 16,0-25 0,0 1-1,0-1 1,0 25-1,0-25 1,24-24 0,-24 25-1,49-25-15,-49 49 32,0-25-17,-24-24-15,-1 25 16,-24-25-1,1 0 1,23 0 31,25-25-31,-24 1-16</inkml:trace>
        </inkml:traceGroup>
        <inkml:traceGroup>
          <inkml:annotationXML>
            <emma:emma xmlns:emma="http://www.w3.org/2003/04/emma" version="1.0">
              <emma:interpretation id="{205DE6B8-6E79-4553-9854-FF89425FFE62}" emma:medium="tactile" emma:mode="ink">
                <msink:context xmlns:msink="http://schemas.microsoft.com/ink/2010/main" type="inkWord" rotatedBoundingBox="5025,2560 9543,2506 9554,3441 5036,3495"/>
              </emma:interpretation>
            </emma:emma>
          </inkml:annotationXML>
          <inkml:trace contextRef="#ctx0" brushRef="#br0" timeOffset="20153.7738">3200-96 0,'0'-25'47,"24"25"-31,-48 0 77,-1 0-77,-23 0 15,23 0-15,1 0-1,24 49-15,-49-49 16,49 25-16,0-1 31,-25 25-15,25-25 15,25-24 32,24 0-48,-25 0 1,1 0 0,23 0-1,-23 0 1,-25 25-1,0-1 1,24-24 0,-24 49-16,0-25 15,0 1 1,0 24 0,0-25-1,-49-24-15,1 0 16,23 24-16,1-24 0,-25 0 15,0 0 1,73 0 78,25 0-79,0 0 1,-24 0-16,-1 0 31,25 0-15,-49 25-16,0 24 16,0-25-1,0 1 1,0 23 15,-25-48-15,25 49-1,-24-49 1,24 49-16,0-24 16,0-1-1,0 25 1,0-25 15,73-24-15,-73 25-16,49-25 0,-25 0 15,1 0-15,24 0 16,-25 0-16,1 0 16,23 0-1,-48-49 1,0 24 46</inkml:trace>
          <inkml:trace contextRef="#ctx0" brushRef="#br0" timeOffset="23290.7504">3615 99 0,'0'-24'31,"-24"24"-15,24-25-16,-25 25 16,1 0-1,-25 0-15,-24 25 16,48-25-1,25 49 1,0-25 0,0 0-1,0 1 1,0 24 0,49-49-1,0 0 1,-25 0-1,1 0 1,-25-25-16,49 25 16,-49-49-16,0 25 15,0 0 1,0 48 62,24 25-78,-24-25 0,0 1 16,0 23-16,0 1 15,49 0-15,-49-24 16,0 23-16,0-23 16,24 48-1,25-73 63,-49-49-62,25 49-16,-25-49 16,48 49-16,-48-48 15,25 48-15</inkml:trace>
          <inkml:trace contextRef="#ctx0" brushRef="#br0" timeOffset="23544.3916">4006 392 0,'49'0'46,"-49"25"-46,0 48 16,0-24-16,0-25 16,0 25 15</inkml:trace>
          <inkml:trace contextRef="#ctx0" brushRef="#br0" timeOffset="24648.0039">4519 75 0,'0'-25'47,"0"1"-31,-25 24-1,-24 0 1,-24 0-1,24 0 1,0 0 0,25 0-1,24 49-15,0-25 32,0 25-17,0-25 1,24 25-1,25-49 1,0 0 0,-49 25-16,25-25 15,-1 0 1,25 0 0,-25 24-1,-24 25 1,0 0-1,0-25 1,0 1 0,-73 23 15,24-48-15,25 0-16,-25 0 15,49-24 1,0 0-1,0-1 32</inkml:trace>
          <inkml:trace contextRef="#ctx0" brushRef="#br0" timeOffset="25882.7139">4665-170 0,'0'-24'62,"0"0"-30,25 24-32,23 0 15,-23 0 1,-1 0 0,25 24-1,-49 0 1,0 25-1,0 25 1,0-26 0,-24-48-1,24 49-15,-25 0 16,25-24 0,-24-25-16,24 48 15,0-23 1,0-1-1,0 25 1,0 0 0,49-25-1,0-24 1,-1 0 0,-23 0-1,-25-24 16,-25 24 1,-23 49 15,48-25-47,0 25 15,0-25 1,0 1-16,0 24 15,0-25-15,0 1 16,0 23-16,0-23 16,0-1-1,0 1 1,-25-25-16,1 0 16,-1 0-16,-24 0 31,49-25 0,25-24-15</inkml:trace>
          <inkml:trace contextRef="#ctx0" brushRef="#br0" timeOffset="27355.1881">6179-170 0,'0'-24'16,"-73"24"46,0 0-46,48 24-16,1-24 15,24 25-15,-49-25 16,49 49-16,-49-49 16,49 24-16,0 25 15,0-25 1,25-24-1,24 0 1,24 25 0,-49-25-16,1 0 31,24 49-15,-49-25-16,0 25 15,0 0 1,0 24-1,-74-73-15,74 49 16,-49-49-16,25 24 16,24-48 46,73 24-46,-48 0-16,24-49 15,-25 49 1,-24 73 15,0-24-15,0-24-16,0-1 0,0 25 16,0-25-1,0 1-15,0-1 0,0 25 16,24-49 15,25 0-15,-24 0-16,24 0 15,-25 0-15,-24-24 16,24 24 0,-24-49 30</inkml:trace>
          <inkml:trace contextRef="#ctx0" brushRef="#br0" timeOffset="28188.9693">6839 221 0,'0'-24'31,"0"-1"-15,0 1-1,-73-25 1,48 49 0,1 0-1,-1 0 1,25 49-16,0 24 15,0-24 1,0 0 0,25-25-1,-1-24 1,25 0 0,0-49-16,-49 1 15,24-1 1,-24 24-1,0 50 48,0-1-63,0 25 16,0-25-16,0 1 15,0-1-15,0 50 16,0-50-16,0 25 15,0 0-15,0-25 0,0 25 16,0-25 0,49-24-1,-24 0 17,-25-48-32,24 48 15,-24-25-15,49 25 16,0-24-16,-1-25 31,-48 24 32,0-23-48</inkml:trace>
          <inkml:trace contextRef="#ctx0" brushRef="#br0" timeOffset="29314.2463">7254-121 0,'0'-24'78,"0"-1"-31,24 25-16,50 0-16,-74 49 17,0 0-17,0 0 1,0 0 15,-25-49-31,25 24 16,-24-24-1,24 25 1,-25-25 0,25 49-1,0-25 1,0 25-16,0 0 16,0-25-1,25-24 1,-25 49-16,49-49 15,24 0 1,-24 0 0,-25-49-1,-24 25 17,-24 24-1,-25 73 0,49-49-31,0 1 0,0-1 16,0 25-16,0-25 15,0 1-15,0 24 16,0-25-16,0 1 16,0 23-1,-24 1 1,-25-49-16,0 0 15,24 0 1,25-24 47,0-1-48</inkml:trace>
        </inkml:traceGroup>
      </inkml:traceGroup>
    </inkml:traceGroup>
    <inkml:traceGroup>
      <inkml:annotationXML>
        <emma:emma xmlns:emma="http://www.w3.org/2003/04/emma" version="1.0">
          <emma:interpretation id="{27704654-27B4-4392-97FA-51BDD89F3596}" emma:medium="tactile" emma:mode="ink">
            <msink:context xmlns:msink="http://schemas.microsoft.com/ink/2010/main" type="paragraph" rotatedBoundingBox="2100,3632 10089,3660 10085,4691 2097,4663" alignmentLevel="2"/>
          </emma:interpretation>
        </emma:emma>
      </inkml:annotationXML>
      <inkml:traceGroup>
        <inkml:annotationXML>
          <emma:emma xmlns:emma="http://www.w3.org/2003/04/emma" version="1.0">
            <emma:interpretation id="{00EC24F1-935D-499D-9098-BD7C8277300B}" emma:medium="tactile" emma:mode="ink">
              <msink:context xmlns:msink="http://schemas.microsoft.com/ink/2010/main" type="line" rotatedBoundingBox="2100,3632 10089,3660 10085,4691 2097,4663"/>
            </emma:interpretation>
          </emma:emma>
        </inkml:annotationXML>
        <inkml:traceGroup>
          <inkml:annotationXML>
            <emma:emma xmlns:emma="http://www.w3.org/2003/04/emma" version="1.0">
              <emma:interpretation id="{B2008682-C6AD-47BE-9AA7-94D01FEC6835}" emma:medium="tactile" emma:mode="ink">
                <msink:context xmlns:msink="http://schemas.microsoft.com/ink/2010/main" type="inkWord" rotatedBoundingBox="2100,3632 6546,3648 6543,4679 2097,4663"/>
              </emma:interpretation>
            </emma:emma>
          </inkml:annotationXML>
          <inkml:trace contextRef="#ctx0" brushRef="#br0" timeOffset="31397.9839">196 1052 0,'24'0'0,"-24"-25"125,-49 25-94,0 0-15,1 0 0,48 25-1,-25 23-15,25-23 16,0-1 15,49 25-15,0-49-1,-25 25 1,25-25 0,-49 24-16,25 25 15,-25 0 1,0 0-1,0-25-15,-49 49 16,0-73 15,49 25-31,-49-25 16,0 0 0,98 0 30,-49-49-30,49 49-16,0 0 16,-25 0-1,-24 24 1,0 49 0,0-48-16,0 24 15,0-25-15,0 25 16,0 0-1,0-25-15,0 1 16,0 48-16,0-49 31,25-24 1,23 0-17,26-24-15,-50 24 31,-24-24 1</inkml:trace>
          <inkml:trace contextRef="#ctx0" brushRef="#br0" timeOffset="33604.2832">831 1369 0,'0'-49'16,"0"25"-1,0-1-15,-25 25 16,25-48 0,-24 48-16,-1 0 15,-48 24 1,24-24-16,49 24 0,-24-24 15,24 49-15,0-24 32,0-1-17,0 25 1,24 0 0,1-49-1,-1 0 1,1 0-1,-25-25-15,48 25 0,-48-73 16,25 24 0,-25 25-1,0 73 32,0 0-31,0-25-16,0 25 15,0 0-15,0-1 0,0 1 16,0 25-16,0-50 16,0 25-1,24-49 32,-24-25-31,49 25-1,-49-48-15,49 48 16,-49-49-16,49 49 16,-25-25-16,25 25 15,-49-24-15,-24 24 78</inkml:trace>
          <inkml:trace contextRef="#ctx0" brushRef="#br0" timeOffset="34760.3376">1173 1100 0,'0'-24'47,"24"24"-31,25 0 15,-49-24-31,24 24 16,1 0-1,-1 0-15,-24 24 16,0 0 0,0 25-1,0-24 1,0-1 0,0 25-1,-24-49 1,24 24-1,-49-24-15,49 25 16,-24 24 0,24-25-1,0 25 1,0-25-16,0 25 16,48-49-1,1 0 1,24 0-1,-73-24-15,25 24 16,-25-25 0,-49 25-1,25 0 1,24 74 0,0-50-16,0 0 15,0 25 1,0 0-1,0 24 1,48-73 0,-48 49-16,0-24 15,0-1 1,-24-24 0,-25 49-1,0-49 1,25 0-1,24-24 1,0-25 0</inkml:trace>
          <inkml:trace contextRef="#ctx0" brushRef="#br0" timeOffset="36948.3855">1881 881 0,'0'48'47,"-24"-23"-31,24 24-16,-25 0 0,25 24 15,-49-24-15,49 0 16,-49-25-16,49 25 16,0-74 15,0-23-15,0 23-1</inkml:trace>
          <inkml:trace contextRef="#ctx0" brushRef="#br0" timeOffset="37249.4529">1710 1027 0,'0'-24'16,"73"48"46,-73 1-62,49 23 16,-49 1-16,25-24 0,-25 24 15,48-1-15,-48 1 16,0-24-16,25-1 16,-25 25-1,0-73 32</inkml:trace>
          <inkml:trace contextRef="#ctx0" brushRef="#br0" timeOffset="37635.049">1612 1149 0,'-24'0'15,"97"0"63,-24 0-78,0 0 16,24 0-16,-24-24 0,0 24 16,0 0-16,-1-49 15,1 49 1,-73 0 62,24-24-62</inkml:trace>
          <inkml:trace contextRef="#ctx0" brushRef="#br0" timeOffset="39001.2941">3127 954 0,'0'-25'32,"-25"25"-17,-24 0 1,25 0-16,-1 0 16,-23 0-1,48 25-15,-49-25 16,49 24-16,-25-24 15,25 49-15,0-24 32,0-1-17,49 25 1,0-49 0,-49 24-1,49-24-15,-49 25 16,24-25-16,-24 49 15,0-1 1,-73 1 0,49-49-16,24 25 0,-49-25 15,24 0 1,74 0 62,0 0-62,0 0-1,-49 24 1,0 25 0,0-25-16,-25 1 15,25 24-15,0-25 16,0 0-16,-24-24 0,24 49 0,0 0 31,49-49-15,0 0-1,-25 0-15,1 0 16,23 0-16,-23 0 31,-25-73 32</inkml:trace>
          <inkml:trace contextRef="#ctx0" brushRef="#br0" timeOffset="39887.7982">3615 1491 0,'0'25'15,"24"-25"17,-24-25-17,49 25-15,-49-49 16,49 1-16,-49 23 0,0 1 15,25-25-15,-25 24 16,0 1-16,0 0 16,-25-25-16,-24 24 15,-24 25 1,24 0 0,25 0-1,24 25 1,0 24-1,0-25 1,0 0 0,24-24-16,-24 49 15,49-49-15,0 0 16,-25 0-16,25 0 16,0 0-1,0 0 1,0-24-1,-49 73 79,0-25-78,0 25-1,0-25 1,24 25 0,25-49-1,0 0 1,0 0-16,-25 0 16</inkml:trace>
          <inkml:trace contextRef="#ctx0" brushRef="#br0" timeOffset="40843.4444">4299 978 0,'24'0'78,"25"0"-62,0 0 0,-49 25-1,0-1 1,0 1-1,-24-25 1,24 24 0,-25-24-16,25 49 15,-24-49-15,24 24 16,-49-24-16,49 25 16,-25 24-1,25-25-15,0 0 16,0 25-1,0-24 1,25-25-16,24 24 16,0-24-1,-1 0 1,1 0-16,-49-24 31,-24 24 16,-25 0-16,49 49-15,0-25-16,0 49 16,0-48-1,0-1-15,0 0 16,24 50-1,-24-50 1,-48-24 0,23 25-1,-24-25-15,25 0 16,24-25 31,0-24-32</inkml:trace>
        </inkml:traceGroup>
        <inkml:traceGroup>
          <inkml:annotationXML>
            <emma:emma xmlns:emma="http://www.w3.org/2003/04/emma" version="1.0">
              <emma:interpretation id="{92404249-2DB2-48C2-8A73-33B9B48371E0}" emma:medium="tactile" emma:mode="ink">
                <msink:context xmlns:msink="http://schemas.microsoft.com/ink/2010/main" type="inkWord" rotatedBoundingBox="8012,3686 10089,3693 10085,4664 8009,4657"/>
              </emma:interpretation>
            </emma:emma>
          </inkml:annotationXML>
          <inkml:trace contextRef="#ctx0" brushRef="#br0" timeOffset="42278.5418">6155 978 0,'24'0'16,"-24"-24"-16,0-1 16,-48 25 46,23 0-46,-24 0-16,0 0 15,49 25 1,-24-25-16,24 49 0,0-25 31,0 1-15,49 23 15,0-48-15,-49 25-1,49-25-15,-49 24 16,24-24-16,-24 25 16,0 48-16,0-24 15,-49-49 1,0 24-16,25-24 16,-1 0-16,25 25 15,-48-25-15,96 0 78,1 0-78,0 0 32,-49 24-17,0 25 1,-24 0-16,24-25 15,-25 1-15,25 23 16,-49 1-16,49-24 16,0-1-16,0 25 15,25-49 1,48 0 0,-48 0-1,-1 0-15,25 0 16,-25 0-1</inkml:trace>
          <inkml:trace contextRef="#ctx0" brushRef="#br0" timeOffset="43797.6153">6814 1198 0,'0'-24'0,"-24"24"15,24-25-15,-49 25 32,25 0-17,-25 0 1,0 0 0,49 74-16,-49-50 15,49 25-15,0-25 16,0 25-1,25-24-15,-1-25 16,0 0 0,25 0-1,-49-25 1,25 1-16,-25-25 16,24 49-1,-24-49-15,0 98 78,0-25-78,0 25 0,0 0 16,0 0 0,0 0-16,0-1 15,0 26-15,0-25 16,0-25-16,0 25 15,0-74 48,49-23-47,24-26-1,-48 74-15,-25-24 16,73 24-16,-97 0 94</inkml:trace>
          <inkml:trace contextRef="#ctx0" brushRef="#br0" timeOffset="44044.7187">7156 1516 0,'0'24'62,"0"25"-62,0-25 16,0 1-16,0 24 16,0-25-16,0 0 15</inkml:trace>
          <inkml:trace contextRef="#ctx0" brushRef="#br0" timeOffset="44968.8564">7303 1589 0,'49'0'31,"0"-25"-15,-25 25-16,25-48 16,-25-1-16,-24 24 15,25 1 1,-25-49-1,0 24 1,0 24-16,0 1 16,0-25-1,-25 49-15,1 0 16,-25 0 0,25 0-1,24 25 16,0-1-15,0 25 0,24-49-1,-24 24-15,49-24 0,0 0 16,0 0 0,-25 0-16,0 0 15,25 0 1,-73 25 62,24 48-62,-49 0-1,49-48 1,0 23-1,0-23-15,24-25 16,25 0 0,-24 0-16,23 0 15,1 0 1,-73 0 31,24-25-32</inkml:trace>
          <inkml:trace contextRef="#ctx0" brushRef="#br0" timeOffset="45849.1709">7791 1174 0,'0'-25'15,"0"-24"1,0 25 31,25 24-32,-25-24 1,24 24-16,1 0 16,-1 0-1,-24 24 1,0 25 0,0-25-16,0 1 31,0-1-31,0 49 0,0-24 15,0 0 1,0-24-16,0 23 0,0-23 16,0-1-1,0 1 1,49-25 0,0 0-1,0 0 1,-74 0 31,1 0-16,24 24-31,0 0 16,-25 25-16,25-24 15,0-1-15,0 25 0,0-25 16,0 1-1,49 24-15,-49-25 16,-49 25 0,25-49-16,-25 0 15,25 24-15,-25-24 16,24 0 0</inkml:trace>
        </inkml:traceGroup>
      </inkml:traceGroup>
    </inkml:traceGroup>
    <inkml:traceGroup>
      <inkml:annotationXML>
        <emma:emma xmlns:emma="http://www.w3.org/2003/04/emma" version="1.0">
          <emma:interpretation id="{0E48AD80-4CBD-4C93-AE24-4CC02F141570}" emma:medium="tactile" emma:mode="ink">
            <msink:context xmlns:msink="http://schemas.microsoft.com/ink/2010/main" type="paragraph" rotatedBoundingBox="2081,4730 3800,4790 3770,5649 2051,5589" alignmentLevel="2"/>
          </emma:interpretation>
        </emma:emma>
      </inkml:annotationXML>
      <inkml:traceGroup>
        <inkml:annotationXML>
          <emma:emma xmlns:emma="http://www.w3.org/2003/04/emma" version="1.0">
            <emma:interpretation id="{74D86523-84ED-455B-B70B-F898D5D2EC89}" emma:medium="tactile" emma:mode="ink">
              <msink:context xmlns:msink="http://schemas.microsoft.com/ink/2010/main" type="line" rotatedBoundingBox="2081,4730 3800,4790 3770,5649 2051,5589"/>
            </emma:interpretation>
          </emma:emma>
        </inkml:annotationXML>
        <inkml:traceGroup>
          <inkml:annotationXML>
            <emma:emma xmlns:emma="http://www.w3.org/2003/04/emma" version="1.0">
              <emma:interpretation id="{D35453A2-6AC3-416C-A97A-3FFDBBDB5C83}" emma:medium="tactile" emma:mode="ink">
                <msink:context xmlns:msink="http://schemas.microsoft.com/ink/2010/main" type="inkWord" rotatedBoundingBox="2081,4730 3800,4790 3770,5649 2051,5589"/>
              </emma:interpretation>
            </emma:emma>
          </inkml:annotationXML>
          <inkml:trace contextRef="#ctx0" brushRef="#br0" timeOffset="47708.0765">269 2029 0,'0'-25'31,"-49"25"32,0 0-63,25 0 16,-1 0-16,-23 73 15,-1-24 1,49-24-1,0-1 1,0 25 0,49-25-1,-1-24 1,-23 0-16,24 49 16,-49-24-1,0-1 1,0 0 15,-49-24-31,49 49 16,-49-49-16,0 0 15,74 0 48,23 0-63,1 0 15,-24 0 17,-25 49-32,0-24 15,0-1-15,0 49 16,0-24-16,0 0 16,0 0-1,0-25-15,0 25 16,0-25-1,24-24 1,25 0-16,-25 0 16,25 0-16,-24 0 15,-1 0 1,-24-48 0</inkml:trace>
          <inkml:trace contextRef="#ctx0" brushRef="#br0" timeOffset="48842.1861">611 2346 0,'0'-49'16,"0"25"-16,0-1 15,0 1 17,-24 24-32,-25 0 15,-25 0 1,50 49 15,24 0-31,0-25 16,0 0-16,0 1 0,0 48 31,24-73-15,50 0-1,-74-24 1,49 24-16,-49-49 0,24 49 15,-24-49-15,0 25 32,0 97 30,0-49-62,0 25 16,0 0-16,0 0 15,0 0-15,0 0 16,0-1-16,0-23 16,0 48-1,24-73 17,25-49-17,-24 25 1,23-25-1,1 25 1</inkml:trace>
          <inkml:trace contextRef="#ctx0" brushRef="#br0" timeOffset="49080.5182">904 2541 0,'24'0'15,"-24"49"17,0-24-32,0 24 15,0 24-15,0-49 16,0 1-16,0 23 31</inkml:trace>
          <inkml:trace contextRef="#ctx0" brushRef="#br0" timeOffset="50066.8323">1344 2248 0,'0'-24'16,"0"-25"15,-25 49-15,-24 0-1,1 0 1,-1 49 15,49-25-31,0 1 32,0 24-32,0-25 31,49-24-16,-49 24-15,48-24 16,1 49-16,-24-49 16,-25 49-1,0 0 1,0-25 0,0 25-1,-25-49 1,25 25-1,-49-25-15,1 0 16,-1 0 0,24 0 15,25-49-31,0 24 31</inkml:trace>
          <inkml:trace contextRef="#ctx0" brushRef="#br0" timeOffset="51047.667">1563 2053 0,'0'-24'16,"25"24"31,-1 0-16,25 0-15,-24 24-1,-25 0-15,0 25 16,0 0-1,0-25 1,0 25 0,-49-49-16,49 25 15,-25-25-15,25 24 16,-24 25-16,24-25 31,0 1-15,0 24-1,49-49 1,0 24-16,-1-24 31,-96 0 32,23 0-48,25 25 1,0 23-16,0-23 0,0-1 16,0 1-16,0 48 15,0-24-15,0 0 16,0-25-16,0 0 16,0 25-1,-24-49-15,-25 0 31,0 0-31,0 0 16,25 0 15,24-24-15,0-1 0,0 1-16</inkml:trace>
        </inkml:traceGroup>
      </inkml:traceGroup>
    </inkml:traceGroup>
    <inkml:traceGroup>
      <inkml:annotationXML>
        <emma:emma xmlns:emma="http://www.w3.org/2003/04/emma" version="1.0">
          <emma:interpretation id="{C22993D0-6B41-45E8-A6EC-FCC1BF4F12F1}" emma:medium="tactile" emma:mode="ink">
            <msink:context xmlns:msink="http://schemas.microsoft.com/ink/2010/main" type="paragraph" rotatedBoundingBox="2296,5811 3592,5817 3587,6672 2292,6666" alignmentLevel="2"/>
          </emma:interpretation>
        </emma:emma>
      </inkml:annotationXML>
      <inkml:traceGroup>
        <inkml:annotationXML>
          <emma:emma xmlns:emma="http://www.w3.org/2003/04/emma" version="1.0">
            <emma:interpretation id="{0B17B4FE-F702-4FCE-8514-3B474DAC39D5}" emma:medium="tactile" emma:mode="ink">
              <msink:context xmlns:msink="http://schemas.microsoft.com/ink/2010/main" type="line" rotatedBoundingBox="2296,5811 3592,5817 3587,6672 2292,6666"/>
            </emma:interpretation>
          </emma:emma>
        </inkml:annotationXML>
        <inkml:traceGroup>
          <inkml:annotationXML>
            <emma:emma xmlns:emma="http://www.w3.org/2003/04/emma" version="1.0">
              <emma:interpretation id="{F7579629-0057-4C43-A0D3-341C7F5D4212}" emma:medium="tactile" emma:mode="ink">
                <msink:context xmlns:msink="http://schemas.microsoft.com/ink/2010/main" type="inkWord" rotatedBoundingBox="2296,5811 3592,5817 3587,6672 2292,6666"/>
              </emma:interpretation>
            </emma:emma>
          </inkml:annotationXML>
          <inkml:trace contextRef="#ctx0" brushRef="#br0" timeOffset="55611.7173">391 3103 0,'0'-24'16,"0"-1"15,-24 25-15,-1 0-1,1 0 1,-1 0-1,25 25 1,-48 24 0,48-25 15,0 0 0,24 25 0,-24-24 1,24-25-32,1 0 31,-25 24-15,24-24-16,25 0 31,-49 49-31,25 0 31,-25 0-15,0-1-1,0 1 1,-25-49-16,25 49 16,-73-49-16,48 0 15,1 0 1,24-24 31,49 24-16,-25-25-31,1 25 31,-25 49-15,0-24-1,0 23-15,0 26 16,0-50 0,0 1-16,0-1 0,0 49 15,0-48 1,0-1 15,49-24-15,-25 0-1,25 0-15,-25 0 16,25 0-16,-24 0 16,-1 0-16,-24-49 78</inkml:trace>
          <inkml:trace contextRef="#ctx0" brushRef="#br0" timeOffset="57548.433">660 3469 0,'0'49'31,"49"-49"16,-1 0-32,1-49 1,-24 49-16,24-48 16,-25 23-16,-24-24 15,24 25-15,-24-25 16,0 0-1,0 0-15,-24 49 32,0 0-32,-25 0 15,24 0 1,25 25 0,0 24-16,0-25 15,0 25 1,0-25-1,49-24 1,24 0 0,-24 0-16,0 0 15,-24 0 1,-1 0-16,-24 49 62,0-24-46,-24 23 0,24-23-16,0 24 15,0-25-15,0 25 16,0-25 0,48-24-1,-23 0 1,24 0-16,-25 0 15,1 0 1</inkml:trace>
          <inkml:trace contextRef="#ctx0" brushRef="#br0" timeOffset="58752.0167">1295 3103 0,'0'-24'15,"24"24"32,1 0-31,23 0-1,1 0 1,-49 49 47,0-25-48,0 0 1,0 1-1,0 24 17,-24-49-17,-1 24 1,25 1 15,-24-25-31,24 48 16,0-23-1,0-1 1,0 1 0,24 23 15,50-48-15,-50 0-16,1 0 15,-1 0-15,-24-48 31,0 23-15,-24 25 0,-25 0-1,49 49 1,0 0 0,0 0-1,0 24 1,0-49-16,49 25 15,-49-24-15,0-1 16,0 1-16,0 48 16,-25-73-1,25 24 1,-49-24-16,25 0 31,24-73 32</inkml:trace>
        </inkml:traceGroup>
      </inkml:traceGroup>
    </inkml:traceGroup>
    <inkml:traceGroup>
      <inkml:annotationXML>
        <emma:emma xmlns:emma="http://www.w3.org/2003/04/emma" version="1.0">
          <emma:interpretation id="{D7C57778-AA6B-4D17-A3C3-A6039EAE2A87}" emma:medium="tactile" emma:mode="ink">
            <msink:context xmlns:msink="http://schemas.microsoft.com/ink/2010/main" type="paragraph" rotatedBoundingBox="2237,6764 4057,6819 4029,7747 2209,7692" alignmentLevel="2"/>
          </emma:interpretation>
        </emma:emma>
      </inkml:annotationXML>
      <inkml:traceGroup>
        <inkml:annotationXML>
          <emma:emma xmlns:emma="http://www.w3.org/2003/04/emma" version="1.0">
            <emma:interpretation id="{2F6E4ED1-2DA3-4635-8739-0F6E92B23E16}" emma:medium="tactile" emma:mode="ink">
              <msink:context xmlns:msink="http://schemas.microsoft.com/ink/2010/main" type="line" rotatedBoundingBox="2237,6764 4057,6819 4029,7747 2209,7692"/>
            </emma:interpretation>
          </emma:emma>
        </inkml:annotationXML>
        <inkml:traceGroup>
          <inkml:annotationXML>
            <emma:emma xmlns:emma="http://www.w3.org/2003/04/emma" version="1.0">
              <emma:interpretation id="{70324819-4846-475F-BB9F-B40557A46E69}" emma:medium="tactile" emma:mode="ink">
                <msink:context xmlns:msink="http://schemas.microsoft.com/ink/2010/main" type="inkWord" rotatedBoundingBox="2237,6764 4057,6819 4029,7747 2209,7692"/>
              </emma:interpretation>
            </emma:emma>
          </inkml:annotationXML>
          <inkml:trace contextRef="#ctx0" brushRef="#br0" timeOffset="60256.7552">367 4056 0,'-49'0'94,"24"0"-78,-23 24-1,-1 0 1,49 25 0,0-24-1,0-1 17,24 25-17,1-49 1,-25 24-1,24-24-15,-24 25 16,0-1 0,0 50-1,0-26-15,0 1 16,-24-49 0,24 25-16,-49-25 0,24 0 31,50-49 31,24 49-46,-1 0 0,-23 0-1,-25 49 1,0-25-1,0 1-15,0-1 16,0 25-16,0-25 0,0 1 16,0 23-16,-49-48 15,49 49-15,0-24 16,0-1 0,0 25-1,49-25 32,0-24-47,24 0 16,-49 0-1,1 0-15,24 0 16,-25 0 0,-24-24 46</inkml:trace>
          <inkml:trace contextRef="#ctx0" brushRef="#br0" timeOffset="61497.3651">928 4300 0,'0'-25'0,"0"1"31,-24 24-15,24-49-16,-49 49 15,-24 0 1,48 0-16,1 0 16,-25 25-16,25 23 15,24 1 1,0 0 0,0 0-1,0-25 1,73-24-1,-24 0 1,24 0 0,-48-73-1,-25 24 1,48 49-16,-48 25 62,0 24-46,-24-1-16,24 26 16,0-1-16,0-24 15,-24 0-15,24-1 16,0 1 0,0-24-16,-49-25 15,49 49-15,0-25 31,24-24 16,49-49-31,-48 49-16,-25-24 16,24 24-16,-24-25 31</inkml:trace>
          <inkml:trace contextRef="#ctx0" brushRef="#br0" timeOffset="61729.1995">1148 4617 0,'0'25'47,"0"-1"-31,0 1-1,0 23-15,0 1 0,0-24 16</inkml:trace>
          <inkml:trace contextRef="#ctx0" brushRef="#br0" timeOffset="62616.3616">1222 4642 0,'24'0'47,"25"0"-32,0 0 1,-49-49-16,48 0 15,-48 25-15,49-1 0,-49-24 16,0 1 0,0-1-1,0 0 1,0 24 0,-24 25 15,-1 0-16,25 25 1,0 24 15,0 0 1,25-49-17,24 0 1,-25 0-16,1 0 15,-1 0-15,49-25 16,-97 50 47,24 23-48,-25-48-15,25 74 16,0-50-16,0 1 0,-24-25 15,24 48-15,0-23 32,24-25-1,25 0-15,0 0-1,-73 0 32,24-73-47</inkml:trace>
          <inkml:trace contextRef="#ctx0" brushRef="#br0" timeOffset="63519.0365">1710 4129 0,'0'-49'15,"0"25"32,24 24-47,1 0 16,-1 0 15,25 0-15,-49 48-1,0 1 17,0 0-32,0 0 31,0 0-15,0-25-16,-24 25 15,24-24 1,-25-25-1,25 24-15,0 25 16,0-25 0,0 1-1,49-25 1,0 0-16,0 0 16,0 0 15,-49-25-16,0-24 1,-25 49 15,25 49-15,-49 0-16,49-24 16,0-1-16,0 25 0,0 0 15,0-25-15,0 0 16,25 25-16,-25-24 15,49 24-15,-49-1 16,0 1 0,-25-49-1,1 0-15,-1 25 0,-23-25 16,23 0-16,1 0 16,-1 0-1,25-25 63</inkml:trace>
        </inkml:traceGroup>
      </inkml:traceGroup>
    </inkml:traceGroup>
  </inkml:traceGroup>
</inkml:ink>
</file>

<file path=ppt/ink/ink2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9:01.18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61E1D6B5-27EC-4843-B4CD-14A1EB35A96A}" emma:medium="tactile" emma:mode="ink">
          <msink:context xmlns:msink="http://schemas.microsoft.com/ink/2010/main" type="inkDrawing" rotatedBoundingBox="16648,9928 16668,9463 16696,9465 16676,9929" rotationAngle="1629860196" semanticType="callout">
            <msink:sourceLink direction="with" ref="{30C012C3-8C3F-45C2-BE9A-D1E52E94DE43}"/>
          </msink:context>
        </emma:interpretation>
      </emma:emma>
    </inkml:annotationXML>
    <inkml:trace contextRef="#ctx0" brushRef="#br0">2223-4564 0,'0'-25'0,"0"1"15,0-25 17,-25 74-1,25 23-31,0 26 16,0-1-16,0 0 15,0-24-15,0 0 16,0-25-16,0 25 15,0-73 32,0-1-31</inkml:trace>
  </inkml:traceGroup>
</inkml:ink>
</file>

<file path=ppt/ink/ink2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0:36.44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4AE80E7-9B10-4130-A2D3-16C62F77C3D3}" emma:medium="tactile" emma:mode="ink">
          <msink:context xmlns:msink="http://schemas.microsoft.com/ink/2010/main" type="inkDrawing" rotatedBoundingBox="23022,9366 23154,10583 22077,10700 21945,9483" shapeName="None"/>
        </emma:interpretation>
      </emma:emma>
    </inkml:annotationXML>
    <inkml:trace contextRef="#ctx0" brushRef="#br0">122 27 0,'0'-25'31,"-24"25"0,-25 0-15,49 25-1,-25-25 1,25 48 0,25-23 31,-1-25-32,1 0 1,-25 24-1,0 25 17,0 0-17,0-25-15,0 25 32,-49-49-17,49 25-15,-49-25 0,49 49 16,24-74 46,1 25-46,24-24 0,-49 48 15,0 25-16,0 0 1,0-25-16,-25-24 0,25 49 16,0 0-1,0 0 1,25-49-16,-1 0 31,0 0-31,25-25 16,0 25 15,-49-24 16,-24 24-31</inkml:trace>
    <inkml:trace contextRef="#ctx0" brushRef="#br0" timeOffset="1039.8779">317 393 0,'25'-73'94,"-25"24"-79,49 24-15,-49-23 16,0-1 0,0 0-1,0 24-15,-25 25 16,1 0 15,-1 0 0,25 49 47,25-49-62,-25 25 0,49-25-16,-25 0 15,1 0 1,23 0 0,-48 24 62,-24 25-63,24 24 1,0-48-16,0 24 16,0-25-1,49-24 32,24 0-31,-49 0-1</inkml:trace>
    <inkml:trace contextRef="#ctx0" brushRef="#br0" timeOffset="2142.344">610-22 0,'25'0'172,"-25"24"-172,0 1 31,0-1-31,0 0 16,0 25 0,0-24-1,0 24 1,0-25-1,0 25 17,24-49 15,25 0-32,-49-25-15,25 25 16,-25 25 15,0 24-15,-49-49-1,49 49-15,0-25 16,0 25-16,0 0 16,0 0-1,24-49-15,-24 24 16,0 25 15,-24-49-15,24 24-16,-49-24 0,24 0 47</inkml:trace>
    <inkml:trace contextRef="#ctx0" brushRef="#br0" timeOffset="-1481.0958">440-315 0,'-25'-49'31,"1"49"0,-1 0-15,1 0 0,-49 0-1,24 0-15,24 0 16,1 0-16,-25 24 0,25-24 16,-25 25-1,0-25-15,49 49 16,-25-49-16,25 24 15,-24 0-15,-25 50 16,25-1 15,-25-24-31,49-25 16,-24 25-16,24-25 16,0 25-1,0-24-15,0 24 16,0 24-1,0-49 1,0 1-16,0-1 0,0 25 16,0-25-16,0 1 15,0 24 1,48 24 0,-48-49-1,25-24-15,-25 49 16,24-49-16,-24 49 0,25-49 15,-25 49-15,48-49 16,-48 24-16,49-24 0,0 25 16,-24-25-1,48 49 1,-49-49-16,25 0 31,-24 0-31,23 0 16,-23 0-16,-1 0 15,1 0-15,24 0 16,-25 0-16,0 0 16,25-25-16,-24 25 15,-1 0-15,-24-24 16,49 24-16,-49-25 0,49 25 16,-49-49-16,49 49 15,-49-73-15,24 73 16,-24-49-16,24 1 15,25-26 1,-49 50-16,0-25 16,25 25-1,-25-1-15,0-24 0,0 25 16,0-1 0,0 1-16,0-25 0,0 25 15,0-1-15,-25-24 16,25 1-1,-49 48-15,49-49 16,-24 49-16,24-49 0,-24 49 16,24-49-16,-49 49 15,49-24-15,-25 24 16,25-25-16,-49 25 16,25-49-16,-25 49 15,0 0 1,49-24-1,-48 24-15,-1 0 16,24 0 15</inkml:trace>
  </inkml:traceGroup>
</inkml:ink>
</file>

<file path=ppt/ink/ink2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1:08.94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65D7756-1CA3-4EC7-8DE2-6435F9A2DA0C}" emma:medium="tactile" emma:mode="ink">
          <msink:context xmlns:msink="http://schemas.microsoft.com/ink/2010/main" type="inkDrawing" rotatedBoundingBox="19169,10895 19202,13314 18836,13319 18802,10900" semanticType="callout" shapeName="Other">
            <msink:sourceLink direction="to" ref="{2BD3F8D9-2BCF-48AB-B3BF-AA697BF8AAD6}"/>
            <msink:sourceLink direction="from" ref="{8D3495E7-CB4E-4BB9-A37C-66B073C89841}"/>
          </msink:context>
        </emma:interpretation>
      </emma:emma>
    </inkml:annotationXML>
    <inkml:trace contextRef="#ctx0" brushRef="#br0">98 0 0,'0'74'109,"0"-26"-93,0 1-16,0 0 16,0 0-16,0 24 15,0 0-15,0 25 16,0-25-16,0 1 15,0-1-15,0-24 0,0 24 16,0-24-16,0 24 16,0 0-16,24 25 15,-24-49-15,0 0 0,0-25 16,0 1-16,0 24 16,0-25-16,0 0 15,0 1 1,0 24-16,0 24 15,0 0 1,0-48 0,0-1-16,0 25 15,0-25-15,0 1 16,0-1-16,0 49 16,0-24-1,0-24 1,0-1-1,0 25 1,0 24 0,0-48-1,0-1-15,0 0 16,0 25 0,0-24-1,0-1 1,0 25-1,0 0 17,0-25-1,0 1 0,0-1 16,0-48 62,0-25-109,-49-24 16,49 48 0,-24 25-1,24-24-15,-49-1 16,49-24 15,0 74 110,25-25-126,-25 73-15,24-73 0,-24 49 16,24 0 0,-24 0-16,49-49 15,-49 24-15,25-24 32,-1 0 30,25-24-46,-25-50-1,25 26 1,-24-1 0,23 0 15,-48 24 0</inkml:trace>
  </inkml:traceGroup>
</inkml:ink>
</file>

<file path=ppt/ink/ink2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1:10.06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CA7CA224-96CD-4865-BEEF-C95F6B5EA81C}" emma:medium="tactile" emma:mode="ink">
          <msink:context xmlns:msink="http://schemas.microsoft.com/ink/2010/main" type="inkDrawing" rotatedBoundingBox="18592,11802 18624,12217 18603,12218 18572,11804" shapeName="Other"/>
        </emma:interpretation>
      </emma:emma>
    </inkml:annotationXML>
    <inkml:trace contextRef="#ctx0" brushRef="#br0">0 73 0,'0'-24'0,"0"-25"31,0 98 16,0 0-47,0-1 0,0 26 16,24-25-16,-24-1 0,0-23 15,0 24-15,0-25 16</inkml:trace>
  </inkml:traceGroup>
</inkml:ink>
</file>

<file path=ppt/ink/ink2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2:54.66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39389B2-9854-4AF8-BB20-39A06678E19E}" emma:medium="tactile" emma:mode="ink">
          <msink:context xmlns:msink="http://schemas.microsoft.com/ink/2010/main" type="inkDrawing" rotatedBoundingBox="8985,1820 9102,2315 9048,2328 8931,1832" shapeName="None"/>
        </emma:interpretation>
      </emma:emma>
    </inkml:annotationXML>
    <inkml:trace contextRef="#ctx0" brushRef="#br0">0 0 0,'49'0'78,"-49"74"-63,0-26-15,24 26 16,-24-1-16,0-24 16,0-25-16,49 25 15,-49-24-15,0 23 16,24-48 0,-24 25-16,-24-98 78,24 24-63</inkml:trace>
  </inkml:traceGroup>
</inkml:ink>
</file>

<file path=ppt/ink/ink2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25.91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70D4265-8C42-4000-8E28-185EF35C0C0A}" emma:medium="tactile" emma:mode="ink">
          <msink:context xmlns:msink="http://schemas.microsoft.com/ink/2010/main" type="inkDrawing" rotatedBoundingBox="658,2979 8888,419 10529,5697 2300,8256" shapeName="None"/>
        </emma:interpretation>
      </emma:emma>
    </inkml:annotationXML>
    <inkml:trace contextRef="#ctx0" brushRef="#br0">3200-96 0,'0'-25'47,"24"25"-31,-48 0 77,-1 0-77,-23 0 15,23 0-15,1 0-1,24 49-15,-49-49 16,49 25-16,0-1 31,-25 25-15,25-25 15,25-24 32,24 0-48,-25 0 1,1 0 0,23 0-1,-23 0 1,-25 25-1,0-1 1,24-24 0,-24 49-16,0-25 15,0 1 1,0 24 0,0-25-1,-49-24-15,1 0 16,23 24-16,1-24 0,-25 0 15,0 0 1,73 0 78,25 0-79,0 0 1,-24 0-16,-1 0 31,25 0-15,-49 25-16,0 24 16,0-25-1,0 1 1,0 23 15,-25-48-15,25 49-1,-24-49 1,24 49-16,0-24 16,0-1-1,0 25 1,0-25 15,73-24-15,-73 25-16,49-25 0,-25 0 15,1 0-15,24 0 16,-25 0-16,1 0 16,23 0-1,-48-49 1,0 24 46</inkml:trace>
    <inkml:trace contextRef="#ctx0" brushRef="#br0" timeOffset="3136.9766">3615 99 0,'0'-24'31,"-24"24"-15,24-25-16,-25 25 16,1 0-1,-25 0-15,-24 25 16,48-25-1,25 49 1,0-25 0,0 0-1,0 1 1,0 24 0,49-49-1,0 0 1,-25 0-1,1 0 1,-25-25-16,49 25 16,-49-49-16,0 25 15,0 0 1,0 48 62,24 25-78,-24-25 0,0 1 16,0 23-16,0 1 15,49 0-15,-49-24 16,0 23-16,0-23 16,24 48-1,25-73 63,-49-49-62,25 49-16,-25-49 16,48 49-16,-48-48 15,25 48-15</inkml:trace>
    <inkml:trace contextRef="#ctx0" brushRef="#br0" timeOffset="3390.6178">4006 392 0,'49'0'46,"-49"25"-46,0 48 16,0-24-16,0-25 16,0 25 15</inkml:trace>
    <inkml:trace contextRef="#ctx0" brushRef="#br0" timeOffset="4494.2301">4519 75 0,'0'-25'47,"0"1"-31,-25 24-1,-24 0 1,-24 0-1,24 0 1,0 0 0,25 0-1,24 49-15,0-25 32,0 25-17,0-25 1,24 25-1,25-49 1,0 0 0,-49 25-16,25-25 15,-1 0 1,25 0 0,-25 24-1,-24 25 1,0 0-1,0-25 1,0 1 0,-73 23 15,24-48-15,25 0-16,-25 0 15,49-24 1,0 0-1,0-1 32</inkml:trace>
    <inkml:trace contextRef="#ctx0" brushRef="#br0" timeOffset="5728.9401">4665-170 0,'0'-24'62,"0"0"-30,25 24-32,23 0 15,-23 0 1,-1 0 0,25 24-1,-49 0 1,0 25-1,0 25 1,0-26 0,-24-48-1,24 49-15,-25 0 16,25-24 0,-24-25-16,24 48 15,0-23 1,0-1-1,0 25 1,0 0 0,49-25-1,0-24 1,-1 0 0,-23 0-1,-25-24 16,-25 24 1,-23 49 15,48-25-47,0 25 15,0-25 1,0 1-16,0 24 15,0-25-15,0 1 16,0 23-16,0-23 16,0-1-1,0 1 1,-25-25-16,1 0 16,-1 0-16,-24 0 31,49-25 0,25-24-15</inkml:trace>
    <inkml:trace contextRef="#ctx0" brushRef="#br0" timeOffset="7201.4143">6179-170 0,'0'-24'16,"-73"24"46,0 0-46,48 24-16,1-24 15,24 25-15,-49-25 16,49 49-16,-49-49 16,49 24-16,0 25 15,0-25 1,25-24-1,24 0 1,24 25 0,-49-25-16,1 0 31,24 49-15,-49-25-16,0 25 15,0 0 1,0 24-1,-74-73-15,74 49 16,-49-49-16,25 24 16,24-48 46,73 24-46,-48 0-16,24-49 15,-25 49 1,-24 73 15,0-24-15,0-24-16,0-1 0,0 25 16,0-25-1,0 1-15,0-1 0,0 25 16,24-49 15,25 0-15,-24 0-16,24 0 15,-25 0-15,-24-24 16,24 24 0,-24-49 30</inkml:trace>
    <inkml:trace contextRef="#ctx0" brushRef="#br0" timeOffset="8035.1955">6839 221 0,'0'-24'31,"0"-1"-15,0 1-1,-73-25 1,48 49 0,1 0-1,-1 0 1,25 49-16,0 24 15,0-24 1,0 0 0,25-25-1,-1-24 1,25 0 0,0-49-16,-49 1 15,24-1 1,-24 24-1,0 50 48,0-1-63,0 25 16,0-25-16,0 1 15,0-1-15,0 50 16,0-50-16,0 25 15,0 0-15,0-25 0,0 25 16,0-25 0,49-24-1,-24 0 17,-25-48-32,24 48 15,-24-25-15,49 25 16,0-24-16,-1-25 31,-48 24 32,0-23-48</inkml:trace>
    <inkml:trace contextRef="#ctx0" brushRef="#br0" timeOffset="-28625.3338">293 50 0,'0'-24'16,"0"-1"15,-48 25 32,23 0-63,1 0 0,-25 25 15,24-1-15,1 25 16,24-24-16,-73-25 15,73 48-15,-25-48 16,25 49-16,0-24 31,25-25-15,24 0 0,-1 0-1,-23 0-15,-1 0 0,25 0 31,-49 24-15,0 0 0,0 50-1,-49-50-15,25 1 16,-25 23-16,25-48 16,24 49-16,-49-49 15,49 25 1,49-25 46,-25 0-46,-24 73 31,0-24-47,0-25 15,0 1-15,0-1 16,0 25 0,24-49-16,-24 24 15,49-24 1,0 0-16,0 0 16,-25 0-16,1 0 15,24 0 1,-49-48 15,0 23 0</inkml:trace>
    <inkml:trace contextRef="#ctx0" brushRef="#br0" timeOffset="-28177.1344">660 343 0,'-25'0'16,"25"-24"-1,0 48 32,0 25-47,0 0 16,0 0-16,0 24 0,49 0 15,-49 1-15,0-25 16,0-1-16,0 1 0,25-49 16,-25 25-1,0-74 16,0 24-31</inkml:trace>
    <inkml:trace contextRef="#ctx0" brushRef="#br0" timeOffset="-27807.08">635 465 0,'0'-24'0,"-48"24"15,48-49-15,0 25 16,48-25 0,1 0-1,0 49 1,-25 0 0,25 0-16,-49 24 15,25-24 1,-25 49-16,0-24 15,-25-1 1,1-24 0,-1 49-1,-23-49 1</inkml:trace>
    <inkml:trace contextRef="#ctx0" brushRef="#br0" timeOffset="-21604.6589">1099-47 0,'25'0'109,"24"0"-93,0 0-1,-25 0 1,-24 24 0,0 0 15,0 1-16,0 24 1,0-25 15,0 1-15,-24-25 31,24 24-47,-49-24 15,49 49 1,0-25 15,-25-24-31,25 25 16,0 23 0,0-23 15,0-1-16,74 25 17,-50-49-17,25 0 1,-25 0 0,25 0-1,-25 0 1,-24-24-1,-48 24 95,48 24-79,-25-24-31,25 25 16,-24-25-1,24 24-15,0 25 16,0-25 0,0 1-1,0-1 1,0 25-1,0-25 1,24-24 0,-24 25-1,49-25-15,-49 49 32,0-25-17,-24-24-15,-1 25 16,-24-25-1,1 0 1,23 0 31,25-25-31,-24 1-16</inkml:trace>
    <inkml:trace contextRef="#ctx0" brushRef="#br0" timeOffset="-20153.7738">-1367 221 0,'-25'0'16,"74"0"62,-24 0-78,23 0 15,1 0-15,24 0 16,1 0-16,-1 0 16,0 0-16,1 0 15,-1 0-15,0 0 16,-24 0-16,0 0 0,0 0 15,-25 0-15,-73 0 157</inkml:trace>
    <inkml:trace contextRef="#ctx0" brushRef="#br0" timeOffset="-19699.4722">-708 99 0,'-49'0'16,"49"-24"0,25 48 46,24 1-46,-25-25-16,25 48 0,-25-48 0,1 49 31,48-49-31,-73 25 16,24-25-1,-24 24 1,-24 25 0,-25-25-1,25 25 1,-25 0-1,49-25 1,-25-24 0</inkml:trace>
    <inkml:trace contextRef="#ctx0" brushRef="#br0" timeOffset="9160.4725">7254-121 0,'0'-24'78,"0"-1"-31,24 25-16,50 0-16,-74 49 17,0 0-17,0 0 1,0 0 15,-25-49-31,25 24 16,-24-24-1,24 25 1,-25-25 0,25 49-1,0-25 1,0 25-16,0 0 16,0-25-1,25-24 1,-25 49-16,49-49 15,24 0 1,-24 0 0,-25-49-1,-24 25 17,-24 24-1,-25 73 0,49-49-31,0 1 0,0-1 16,0 25-16,0-25 15,0 1-15,0 24 16,0-25-16,0 1 16,0 23-1,-24 1 1,-25-49-16,0 0 15,24 0 1,25-24 47,0-1-48</inkml:trace>
    <inkml:trace contextRef="#ctx0" brushRef="#br0" timeOffset="11244.2101">196 1052 0,'24'0'0,"-24"-25"125,-49 25-94,0 0-15,1 0 0,48 25-1,-25 23-15,25-23 16,0-1 15,49 25-15,0-49-1,-25 25 1,25-25 0,-49 24-16,25 25 15,-25 0 1,0 0-1,0-25-15,-49 49 16,0-73 15,49 25-31,-49-25 16,0 0 0,98 0 30,-49-49-30,49 49-16,0 0 16,-25 0-1,-24 24 1,0 49 0,0-48-16,0 24 15,0-25-15,0 25 16,0 0-1,0-25-15,0 1 16,0 48-16,0-49 31,25-24 1,23 0-17,26-24-15,-50 24 31,-24-24 1</inkml:trace>
    <inkml:trace contextRef="#ctx0" brushRef="#br0" timeOffset="13450.5094">831 1369 0,'0'-49'16,"0"25"-1,0-1-15,-25 25 16,25-48 0,-24 48-16,-1 0 15,-48 24 1,24-24-16,49 24 0,-24-24 15,24 49-15,0-24 32,0-1-17,0 25 1,24 0 0,1-49-1,-1 0 1,1 0-1,-25-25-15,48 25 0,-48-73 16,25 24 0,-25 25-1,0 73 32,0 0-31,0-25-16,0 25 15,0 0-15,0-1 0,0 1 16,0 25-16,0-50 16,0 25-1,24-49 32,-24-25-31,49 25-1,-49-48-15,49 48 16,-49-49-16,49 49 16,-25-25-16,25 25 15,-49-24-15,-24 24 78</inkml:trace>
    <inkml:trace contextRef="#ctx0" brushRef="#br0" timeOffset="14606.5638">1173 1100 0,'0'-24'47,"24"24"-31,25 0 15,-49-24-31,24 24 16,1 0-1,-1 0-15,-24 24 16,0 0 0,0 25-1,0-24 1,0-1 0,0 25-1,-24-49 1,24 24-1,-49-24-15,49 25 16,-24 24 0,24-25-1,0 25 1,0-25-16,0 25 16,48-49-1,1 0 1,24 0-1,-73-24-15,25 24 16,-25-25 0,-49 25-1,25 0 1,24 74 0,0-50-16,0 0 15,0 25 1,0 0-1,0 24 1,48-73 0,-48 49-16,0-24 15,0-1 1,-24-24 0,-25 49-1,0-49 1,25 0-1,24-24 1,0-25 0</inkml:trace>
    <inkml:trace contextRef="#ctx0" brushRef="#br0" timeOffset="16794.6115">1881 881 0,'0'48'47,"-24"-23"-31,24 24-16,-25 0 0,25 24 15,-49-24-15,49 0 16,-49-25-16,49 25 16,0-74 15,0-23-15,0 23-1</inkml:trace>
    <inkml:trace contextRef="#ctx0" brushRef="#br0" timeOffset="17095.6789">1710 1027 0,'0'-24'16,"73"48"46,-73 1-62,49 23 16,-49 1-16,25-24 0,-25 24 15,48-1-15,-48 1 16,0-24-16,25-1 16,-25 25-1,0-73 32</inkml:trace>
    <inkml:trace contextRef="#ctx0" brushRef="#br0" timeOffset="17481.2752">1612 1149 0,'-24'0'15,"97"0"63,-24 0-78,0 0 16,24 0-16,-24-24 0,0 24 16,0 0-16,-1-49 15,1 49 1,-73 0 62,24-24-62</inkml:trace>
    <inkml:trace contextRef="#ctx0" brushRef="#br0" timeOffset="18847.5205">3127 954 0,'0'-25'32,"-25"25"-17,-24 0 1,25 0-16,-1 0 16,-23 0-1,48 25-15,-49-25 16,49 24-16,-25-24 15,25 49-15,0-24 32,0-1-17,49 25 1,0-49 0,-49 24-1,49-24-15,-49 25 16,24-25-16,-24 49 15,0-1 1,-73 1 0,49-49-16,24 25 0,-49-25 15,24 0 1,74 0 62,0 0-62,0 0-1,-49 24 1,0 25 0,0-25-16,-25 1 15,25 24-15,0-25 16,0 0-16,-24-24 0,24 49 0,0 0 31,49-49-15,0 0-1,-25 0-15,1 0 16,23 0-16,-23 0 31,-25-73 32</inkml:trace>
    <inkml:trace contextRef="#ctx0" brushRef="#br0" timeOffset="19734.0245">3615 1491 0,'0'25'15,"24"-25"17,-24-25-17,49 25-15,-49-49 16,49 1-16,-49 23 0,0 1 15,25-25-15,-25 24 16,0 1-16,0 0 16,-25-25-16,-24 24 15,-24 25 1,24 0 0,25 0-1,24 25 1,0 24-1,0-25 1,0 0 0,24-24-16,-24 49 15,49-49-15,0 0 16,-25 0-16,25 0 16,0 0-1,0 0 1,0-24-1,-49 73 79,0-25-78,0 25-1,0-25 1,24 25 0,25-49-1,0 0 1,0 0-16,-25 0 16</inkml:trace>
    <inkml:trace contextRef="#ctx0" brushRef="#br0" timeOffset="20689.6704">4299 978 0,'24'0'78,"25"0"-62,0 0 0,-49 25-1,0-1 1,0 1-1,-24-25 1,24 24 0,-25-24-16,25 49 15,-24-49-15,24 24 16,-49-24-16,49 25 16,-25 24-1,25-25-15,0 0 16,0 25-1,0-24 1,25-25-16,24 24 16,0-24-1,-1 0 1,1 0-16,-49-24 31,-24 24 16,-25 0-16,49 49-15,0-25-16,0 49 16,0-48-1,0-1-15,0 0 16,24 50-1,-24-50 1,-48-24 0,23 25-1,-24-25-15,25 0 16,24-25 31,0-24-32</inkml:trace>
    <inkml:trace contextRef="#ctx0" brushRef="#br0" timeOffset="22124.768">6155 978 0,'24'0'16,"-24"-24"-16,0-1 16,-48 25 46,23 0-46,-24 0-16,0 0 15,49 25 1,-24-25-16,24 49 0,0-25 31,0 1-15,49 23 15,0-48-15,-49 25-1,49-25-15,-49 24 16,24-24-16,-24 25 16,0 48-16,0-24 15,-49-49 1,0 24-16,25-24 16,-1 0-16,25 25 15,-48-25-15,96 0 78,1 0-78,0 0 32,-49 24-17,0 25 1,-24 0-16,24-25 15,-25 1-15,25 23 16,-49 1-16,49-24 16,0-1-16,0 25 15,25-49 1,48 0 0,-48 0-1,-1 0-15,25 0 16,-25 0-1</inkml:trace>
    <inkml:trace contextRef="#ctx0" brushRef="#br0" timeOffset="23643.8416">6814 1198 0,'0'-24'0,"-24"24"15,24-25-15,-49 25 32,25 0-17,-25 0 1,0 0 0,49 74-16,-49-50 15,49 25-15,0-25 16,0 25-1,25-24-15,-1-25 16,0 0 0,25 0-1,-49-25 1,25 1-16,-25-25 16,24 49-1,-24-49-15,0 98 78,0-25-78,0 25 0,0 0 16,0 0 0,0 0-16,0-1 15,0 26-15,0-25 16,0-25-16,0 25 15,0-74 48,49-23-47,24-26-1,-48 74-15,-25-24 16,73 24-16,-97 0 94</inkml:trace>
    <inkml:trace contextRef="#ctx0" brushRef="#br0" timeOffset="23890.9449">7156 1516 0,'0'24'62,"0"25"-62,0-25 16,0 1-16,0 24 16,0-25-16,0 0 15</inkml:trace>
    <inkml:trace contextRef="#ctx0" brushRef="#br0" timeOffset="24815.0826">7303 1589 0,'49'0'31,"0"-25"-15,-25 25-16,25-48 16,-25-1-16,-24 24 15,25 1 1,-25-49-1,0 24 1,0 24-16,0 1 16,0-25-1,-25 49-15,1 0 16,-25 0 0,25 0-1,24 25 16,0-1-15,0 25 0,24-49-1,-24 24-15,49-24 0,0 0 16,0 0 0,-25 0-16,0 0 15,25 0 1,-73 25 62,24 48-62,-49 0-1,49-48 1,0 23-1,0-23-15,24-25 16,25 0 0,-24 0-16,23 0 15,1 0 1,-73 0 31,24-25-32</inkml:trace>
    <inkml:trace contextRef="#ctx0" brushRef="#br0" timeOffset="25695.3971">7791 1174 0,'0'-25'15,"0"-24"1,0 25 31,25 24-32,-25-24 1,24 24-16,1 0 16,-1 0-1,-24 24 1,0 25 0,0-25-16,0 1 31,0-1-31,0 49 0,0-24 15,0 0 1,0-24-16,0 23 0,0-23 16,0-1-1,0 1 1,49-25 0,0 0-1,0 0 1,-74 0 31,1 0-16,24 24-31,0 0 16,-25 25-16,25-24 15,0-1-15,0 25 0,0-25 16,0 1-1,49 24-15,-49-25 16,-49 25 0,25-49-16,-25 0 15,25 24-15,-25-24 16,24 0 0</inkml:trace>
    <inkml:trace contextRef="#ctx0" brushRef="#br0" timeOffset="27554.3027">269 2029 0,'0'-25'31,"-49"25"32,0 0-63,25 0 16,-1 0-16,-23 73 15,-1-24 1,49-24-1,0-1 1,0 25 0,49-25-1,-1-24 1,-23 0-16,24 49 16,-49-24-1,0-1 1,0 0 15,-49-24-31,49 49 16,-49-49-16,0 0 15,74 0 48,23 0-63,1 0 15,-24 0 17,-25 49-32,0-24 15,0-1-15,0 49 16,0-24-16,0 0 16,0 0-1,0-25-15,0 25 16,0-25-1,24-24 1,25 0-16,-25 0 16,25 0-16,-24 0 15,-1 0 1,-24-48 0</inkml:trace>
    <inkml:trace contextRef="#ctx0" brushRef="#br0" timeOffset="28688.4123">611 2346 0,'0'-49'16,"0"25"-16,0-1 15,0 1 17,-24 24-32,-25 0 15,-25 0 1,50 49 15,24 0-31,0-25 16,0 0-16,0 1 0,0 48 31,24-73-15,50 0-1,-74-24 1,49 24-16,-49-49 0,24 49 15,-24-49-15,0 25 32,0 97 30,0-49-62,0 25 16,0 0-16,0 0 15,0 0-15,0 0 16,0-1-16,0-23 16,0 48-1,24-73 17,25-49-17,-24 25 1,23-25-1,1 25 1</inkml:trace>
    <inkml:trace contextRef="#ctx0" brushRef="#br0" timeOffset="28926.7444">904 2541 0,'24'0'15,"-24"49"17,0-24-32,0 24 15,0 24-15,0-49 16,0 1-16,0 23 31</inkml:trace>
    <inkml:trace contextRef="#ctx0" brushRef="#br0" timeOffset="29913.0585">1344 2248 0,'0'-24'16,"0"-25"15,-25 49-15,-24 0-1,1 0 1,-1 49 15,49-25-31,0 1 32,0 24-32,0-25 31,49-24-16,-49 24-15,48-24 16,1 49-16,-24-49 16,-25 49-1,0 0 1,0-25 0,0 25-1,-25-49 1,25 25-1,-49-25-15,1 0 16,-1 0 0,24 0 15,25-49-31,0 24 31</inkml:trace>
    <inkml:trace contextRef="#ctx0" brushRef="#br0" timeOffset="30893.8934">1563 2053 0,'0'-24'16,"25"24"31,-1 0-16,25 0-15,-24 24-1,-25 0-15,0 25 16,0 0-1,0-25 1,0 25 0,-49-49-16,49 25 15,-25-25-15,25 24 16,-24 25-16,24-25 31,0 1-15,0 24-1,49-49 1,0 24-16,-1-24 31,-96 0 32,23 0-48,25 25 1,0 23-16,0-23 0,0-1 16,0 1-16,0 48 15,0-24-15,0 0 16,0-25-16,0 0 16,0 25-1,-24-49-15,-25 0 31,0 0-31,0 0 16,25 0 15,24-24-15,0-1 0,0 1-16</inkml:trace>
    <inkml:trace contextRef="#ctx0" brushRef="#br0" timeOffset="35457.9435">391 3103 0,'0'-24'16,"0"-1"15,-24 25-15,-1 0-1,1 0 1,-1 0-1,25 25 1,-48 24 0,48-25 15,0 0 0,24 25 0,-24-24 1,24-25-32,1 0 31,-25 24-15,24-24-16,25 0 31,-49 49-31,25 0 31,-25 0-15,0-1-1,0 1 1,-25-49-16,25 49 16,-73-49-16,48 0 15,1 0 1,24-24 31,49 24-16,-25-25-31,1 25 31,-25 49-15,0-24-1,0 23-15,0 26 16,0-50 0,0 1-16,0-1 0,0 49 15,0-48 1,0-1 15,49-24-15,-25 0-1,25 0-15,-25 0 16,25 0-16,-24 0 16,-1 0-16,-24-49 78</inkml:trace>
    <inkml:trace contextRef="#ctx0" brushRef="#br0" timeOffset="37394.6592">660 3469 0,'0'49'31,"49"-49"16,-1 0-32,1-49 1,-24 49-16,24-48 16,-25 23-16,-24-24 15,24 25-15,-24-25 16,0 0-1,0 0-15,-24 49 32,0 0-32,-25 0 15,24 0 1,25 25 0,0 24-16,0-25 15,0 25 1,0-25-1,49-24 1,24 0 0,-24 0-16,0 0 15,-24 0 1,-1 0-16,-24 49 62,0-24-46,-24 23 0,24-23-16,0 24 15,0-25-15,0 25 16,0-25 0,48-24-1,-23 0 1,24 0-16,-25 0 15,1 0 1</inkml:trace>
    <inkml:trace contextRef="#ctx0" brushRef="#br0" timeOffset="38598.2429">1295 3103 0,'0'-24'15,"24"24"32,1 0-31,23 0-1,1 0 1,-49 49 47,0-25-48,0 0 1,0 1-1,0 24 17,-24-49-17,-1 24 1,25 1 15,-24-25-31,24 48 16,0-23-1,0-1 1,0 1 0,24 23 15,50-48-15,-50 0-16,1 0 15,-1 0-15,-24-48 31,0 23-15,-24 25 0,-25 0-1,49 49 1,0 0 0,0 0-1,0 24 1,0-49-16,49 25 15,-49-24-15,0-1 16,0 1-16,0 48 16,-25-73-1,25 24 1,-49-24-16,25 0 31,24-73 32</inkml:trace>
    <inkml:trace contextRef="#ctx0" brushRef="#br0" timeOffset="40102.9813">367 4056 0,'-49'0'94,"24"0"-78,-23 24-1,-1 0 1,49 25 0,0-24-1,0-1 17,24 25-17,1-49 1,-25 24-1,24-24-15,-24 25 16,0-1 0,0 50-1,0-26-15,0 1 16,-24-49 0,24 25-16,-49-25 0,24 0 31,50-49 31,24 49-46,-1 0 0,-23 0-1,-25 49 1,0-25-1,0 1-15,0-1 16,0 25-16,0-25 0,0 1 16,0 23-16,-49-48 15,49 49-15,0-24 16,0-1 0,0 25-1,49-25 32,0-24-47,24 0 16,-49 0-1,1 0-15,24 0 16,-25 0 0,-24-24 46</inkml:trace>
    <inkml:trace contextRef="#ctx0" brushRef="#br0" timeOffset="41343.5911">928 4300 0,'0'-25'0,"0"1"31,-24 24-15,24-49-16,-49 49 15,-24 0 1,48 0-16,1 0 16,-25 25-16,25 23 15,24 1 1,0 0 0,0 0-1,0-25 1,73-24-1,-24 0 1,24 0 0,-48-73-1,-25 24 1,48 49-16,-48 25 62,0 24-46,-24-1-16,24 26 16,0-1-16,0-24 15,-24 0-15,24-1 16,0 1 0,0-24-16,-49-25 15,49 49-15,0-25 31,24-24 16,49-49-31,-48 49-16,-25-24 16,24 24-16,-24-25 31</inkml:trace>
    <inkml:trace contextRef="#ctx0" brushRef="#br0" timeOffset="41575.4258">1148 4617 0,'0'25'47,"0"-1"-31,0 1-1,0 23-15,0 1 0,0-24 16</inkml:trace>
    <inkml:trace contextRef="#ctx0" brushRef="#br0" timeOffset="42462.5878">1222 4642 0,'24'0'47,"25"0"-32,0 0 1,-49-49-16,48 0 15,-48 25-15,49-1 0,-49-24 16,0 1 0,0-1-1,0 0 1,0 24 0,-24 25 15,-1 0-16,25 25 1,0 24 15,0 0 1,25-49-17,24 0 1,-25 0-16,1 0 15,-1 0-15,49-25 16,-97 50 47,24 23-48,-25-48-15,25 74 16,0-50-16,0 1 0,-24-25 15,24 48-15,0-23 32,24-25-1,25 0-15,0 0-1,-73 0 32,24-73-47</inkml:trace>
    <inkml:trace contextRef="#ctx0" brushRef="#br0" timeOffset="43365.2625">1710 4129 0,'0'-49'15,"0"25"32,24 24-47,1 0 16,-1 0 15,25 0-15,-49 48-1,0 1 17,0 0-32,0 0 31,0 0-15,0-25-16,-24 25 15,24-24 1,-25-25-1,25 24-15,0 25 16,0-25 0,0 1-1,49-25 1,0 0-16,0 0 16,0 0 15,-49-25-16,0-24 1,-25 49 15,25 49-15,-49 0-16,49-24 16,0-1-16,0 25 0,0 0 15,0-25-15,0 0 16,25 25-16,-25-24 15,49 24-15,-49-1 16,0 1 0,-25-49-1,1 0-15,-1 25 0,-23-25 16,23 0-16,1 0 16,-1 0-1,25-25 63</inkml:trace>
  </inkml:traceGroup>
</inkml:ink>
</file>

<file path=ppt/ink/ink2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4:33.05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B0623D0-3B1D-411A-A649-637A8C3726A9}" emma:medium="tactile" emma:mode="ink">
          <msink:context xmlns:msink="http://schemas.microsoft.com/ink/2010/main" type="writingRegion" rotatedBoundingBox="14832,2847 15398,3406 14987,3822 14421,3263"/>
        </emma:interpretation>
      </emma:emma>
    </inkml:annotationXML>
    <inkml:traceGroup>
      <inkml:annotationXML>
        <emma:emma xmlns:emma="http://www.w3.org/2003/04/emma" version="1.0">
          <emma:interpretation id="{D59FCFE4-D330-40AC-90FA-4FFC7D2F9A59}" emma:medium="tactile" emma:mode="ink">
            <msink:context xmlns:msink="http://schemas.microsoft.com/ink/2010/main" type="paragraph" rotatedBoundingBox="14832,2847 15398,3406 14987,3822 14421,3263" alignmentLevel="1"/>
          </emma:interpretation>
        </emma:emma>
      </inkml:annotationXML>
      <inkml:traceGroup>
        <inkml:annotationXML>
          <emma:emma xmlns:emma="http://www.w3.org/2003/04/emma" version="1.0">
            <emma:interpretation id="{895E40D8-3469-4CEE-8BC9-161864EFD184}" emma:medium="tactile" emma:mode="ink">
              <msink:context xmlns:msink="http://schemas.microsoft.com/ink/2010/main" type="line" rotatedBoundingBox="14832,2847 15398,3406 14987,3822 14421,3263"/>
            </emma:interpretation>
          </emma:emma>
        </inkml:annotationXML>
        <inkml:traceGroup>
          <inkml:annotationXML>
            <emma:emma xmlns:emma="http://www.w3.org/2003/04/emma" version="1.0">
              <emma:interpretation id="{9CD8C4A4-FAF4-4420-86FF-22F15BCA1DD2}" emma:medium="tactile" emma:mode="ink">
                <msink:context xmlns:msink="http://schemas.microsoft.com/ink/2010/main" type="inkWord" rotatedBoundingBox="14832,2847 15398,3406 14987,3822 14421,3263"/>
              </emma:interpretation>
            </emma:emma>
          </inkml:annotationXML>
          <inkml:trace contextRef="#ctx0" brushRef="#br0">0 97 0,'0'-48'16,"0"23"0,73 1 15,-49 24-31,1 0 15,-1 0 1,49 0 0,-73 24-1,25-24-15,-25 73 16,0-48-16,-25-1 16,25 25-16,-24-24 15,-1 23 1,-23-48-1,72 0 32,0 0-31,25 0 0,-24 25-1,-25 24 1,0-25-16,0 1 15,0 23-15,0-23 16,0 24 0,-49 0-1,0-1 1,25-48 0,-1 0-16,-24 0 15,25 0 1,24-73 15,0 49-15,24 24-16,25 0 15,24-25 1</inkml:trace>
          <inkml:trace contextRef="#ctx0" brushRef="#br0" timeOffset="532.5001">635 415 0,'24'0'47,"-24"49"-16,0-25-15,0-48 62,0-1-47,0 50 16,0-50 31</inkml:trace>
        </inkml:traceGroup>
      </inkml:traceGroup>
    </inkml:traceGroup>
  </inkml:traceGroup>
</inkml:ink>
</file>

<file path=ppt/ink/ink2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5:17.39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D9C0D3E-3AA1-4F64-967B-F8DF25EAAB49}" emma:medium="tactile" emma:mode="ink">
          <msink:context xmlns:msink="http://schemas.microsoft.com/ink/2010/main" type="writingRegion" rotatedBoundingBox="4797,5823 9465,5709 9486,6541 4817,6655"/>
        </emma:interpretation>
      </emma:emma>
    </inkml:annotationXML>
    <inkml:traceGroup>
      <inkml:annotationXML>
        <emma:emma xmlns:emma="http://www.w3.org/2003/04/emma" version="1.0">
          <emma:interpretation id="{82498D14-5D08-4A23-A027-2513D9382901}" emma:medium="tactile" emma:mode="ink">
            <msink:context xmlns:msink="http://schemas.microsoft.com/ink/2010/main" type="paragraph" rotatedBoundingBox="4797,5823 9465,5709 9486,6541 4817,6655" alignmentLevel="1"/>
          </emma:interpretation>
        </emma:emma>
      </inkml:annotationXML>
      <inkml:traceGroup>
        <inkml:annotationXML>
          <emma:emma xmlns:emma="http://www.w3.org/2003/04/emma" version="1.0">
            <emma:interpretation id="{FB9D8BA1-7117-4E7B-B450-56649C2F10FE}" emma:medium="tactile" emma:mode="ink">
              <msink:context xmlns:msink="http://schemas.microsoft.com/ink/2010/main" type="line" rotatedBoundingBox="4797,5823 9465,5709 9486,6541 4817,6655"/>
            </emma:interpretation>
          </emma:emma>
        </inkml:annotationXML>
        <inkml:traceGroup>
          <inkml:annotationXML>
            <emma:emma xmlns:emma="http://www.w3.org/2003/04/emma" version="1.0">
              <emma:interpretation id="{71E4F107-079D-4C31-9731-FA7FBDFEDEDF}" emma:medium="tactile" emma:mode="ink">
                <msink:context xmlns:msink="http://schemas.microsoft.com/ink/2010/main" type="inkWord" rotatedBoundingBox="4797,5823 6438,5783 6458,6615 4817,6655"/>
              </emma:interpretation>
            </emma:emma>
          </inkml:annotationXML>
          <inkml:trace contextRef="#ctx0" brushRef="#br0">367 27 0,'0'-24'31,"-25"24"32,-24 0-63,0 24 16,25-24-1,-25 49-15,25 0 16,24-25-1,0 25 1,0-24 15,49-25-15,-25 0 0,0 0-1,1 0 1,-25 24-16,49 25 15,-49 0 1,-25-25 0,25 25-16,-49-49 15,49 49-15,-48-49 0,23 49 16,-24-49 0,25 24-16,-1-24 15,-48 0 1,122 0 46,0 0-46,-25 0-16,25 0 16,0 73-1,-49 1 1,0-50-1,0 25 1,24 0 0,25-49 15,0 0-15,0 0-1,0 0 1,-74 0 15,25-25-15</inkml:trace>
          <inkml:trace contextRef="#ctx0" brushRef="#br0" timeOffset="949.191">1124 198 0,'0'-49'15,"-49"49"32,0 0-31,0 0-1,49 25 1,-49-25-16,49 24 16,-49 1-1,49 23 1,0-23 0,25-25-1,-25 24-15,24-24 16,1 0-1,-25 25-15,49-25 0,-1 0 32,-23 0-32,-25 48 15,0 1 1,0-24 15,0-1-15,-49-24-16,-24 0 15,24 0 1,24 0 15,50 0 32</inkml:trace>
          <inkml:trace contextRef="#ctx0" brushRef="#br0" timeOffset="1936.3757">1441 3 0,'0'-25'31,"0"1"1,25 24-17,-1 0 1,0 0 0,1 0-1,24 0 1,-49 49-1,0 0 1,0-1 0,-49 26-1,49-50 1,-25-24-16,25 25 16,0 23-1,0 1 16,0-24-15,25-25 0,48 0-1,-48 0 1,-74 0 31,24 0-32,25 24 1,0 25 0,0 0-1,25 24 1,-1-24 0,-24 0-1,0 24 1,0-49-1,-73 25 1,0-49 0,48 0-1,25-49 32</inkml:trace>
        </inkml:traceGroup>
        <inkml:traceGroup>
          <inkml:annotationXML>
            <emma:emma xmlns:emma="http://www.w3.org/2003/04/emma" version="1.0">
              <emma:interpretation id="{B1FB5865-4C53-4ED2-8AE4-3A33FE3467FA}" emma:medium="tactile" emma:mode="ink">
                <msink:context xmlns:msink="http://schemas.microsoft.com/ink/2010/main" type="inkWord" rotatedBoundingBox="8202,5764 9466,5733 9484,6481 8220,6512"/>
              </emma:interpretation>
            </emma:emma>
          </inkml:annotationXML>
          <inkml:trace contextRef="#ctx0" brushRef="#br0" timeOffset="3193.2327">3542-46 0,'0'-25'0,"-25"25"47,-24 0-31,0 25-1,25 24 1,24-25-1,0 1 1,0-1 0,24-24-16,-24 49 15,25-49-15,24 24 32,0-24-17,-49 49-15,0 0 31,0-25-15,-25-24-16,25 25 16,-73-25-16,48 49 15,25-74 32,49 25-16,-24 0-15,-25 49 15,0 0-15,0-25 0,0 1-16,0 24 15,0-1 1,0-23-1,49-25 1,-25 0-16,25 0 16,-25 0-16,1 0 15,-1 0 1</inkml:trace>
          <inkml:trace contextRef="#ctx0" brushRef="#br0" timeOffset="3957.9784">4054 174 0,'-24'0'0,"24"49"31,0-25-15,0 49-16,0-24 16,0 0-16,0 24 15,0 0-15,0-24 0,0-24 16,0-1 0,49-24-1,-49-24 1</inkml:trace>
          <inkml:trace contextRef="#ctx0" brushRef="#br0" timeOffset="4327.9091">4030 296 0,'0'-49'15,"-24"49"1,24-24-16,0-1 15,0-24-15,48 49 16,-48-24 0,49 24-16,25 0 15,-26 0 1,1 0 0,-49 49-1,0 0 1,0-25-16,0 0 15,-24 50 1,-25-50-16,0-24 31,0 0-31,49-24 63</inkml:trace>
          <inkml:trace contextRef="#ctx0" brushRef="#br0" timeOffset="5177.2657">4494-22 0,'0'-24'47,"49"24"-31,-25 0 0,1 0 15,-25 49-16,0 0 1,0-1 0,0-23-1,-25-25 1,25 24-16,-24-24 0,24 49 16,0-24-1,0 23 1,0-23-1,0 24 1,49-49 0,-25 0-16,25 0 31,-49-25-15,0 1-1,-24 24 16,-1 0 1,25 73-32,0-24 15,0 0 1,0 0 0,0-1-16,0-23 31,0 24-31,-73-49 15,48 0 1</inkml:trace>
        </inkml:traceGroup>
      </inkml:traceGroup>
    </inkml:traceGroup>
  </inkml:traceGroup>
</inkml:ink>
</file>

<file path=ppt/ink/ink3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6:00.04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D45A88B-B4D6-4200-93BE-48128332320F}" emma:medium="tactile" emma:mode="ink">
          <msink:context xmlns:msink="http://schemas.microsoft.com/ink/2010/main" type="inkDrawing" rotatedBoundingBox="14726,8186 21968,8439 21920,9808 14678,9555" semanticType="callout" shapeName="Other">
            <msink:sourceLink direction="with" ref="{30C012C3-8C3F-45C2-BE9A-D1E52E94DE43}"/>
            <msink:sourceLink direction="with" ref="{7FCBD906-0A66-4629-A12C-E9664756EEF7}"/>
            <msink:sourceLink direction="with" ref="{9A9E985A-9411-4242-8FF8-3D3326A0C05A}"/>
          </msink:context>
        </emma:interpretation>
      </emma:emma>
    </inkml:annotationXML>
    <inkml:trace contextRef="#ctx0" brushRef="#br0">0 1254 0,'0'-24'172,"0"-1"-156,0 1-1,25 24 1,-25-25-16,24-24 15,25 25 1,-25-25 0,25 25-1,0-25-15,0 24 16,0-23 0,0 23-1,24-24 1,-24 25-1,-1-25 17,1 25-17,25-25 1,-50 49-16,0-25 16,25 25-1,-49-48-15,74 48 16,-26-49-1,26 49-15,-50-49 16,25 49-16,24-49 16,-24 49-16,0-24 15,-25 24-15,50 0 16,-1-49-16,-24 49 16,0 0-16,-1-74 15,26 74-15,-50-24 0,25-25 16,0 49-16,24-24 15,0 24-15,-24-49 16,0 49-16,0 0 16,-25-24-16,25 24 15,24 0 1,-24 0 0,0-49-16,-24 49 15,23 0-15,-23 0 16,-1 0-16,25 0 15,-25 0-15,25-25 16,0 25-16,0 0 16,0 0-16,24 0 0,-24 0 15,-25 0-15,1 0 0,24 0 16,-25 0-16,25 0 16,-25 0-16,25 0 15,-24-49-15,48 49 16,-49 0-1,25 0-15,-24 0 16,-1 0 0,0 0-16,25 0 15,-24 0-15,-1 0 16,1 0-16,23 0 16,-23 0-16,-1 0 15,25 0-15,-24 0 16,-1 0-16,0 0 15,25 25-15,-24-25 0,23 0 16,1 0-16,-24 0 16,-1 0-16,1 0 15,23 0-15,-23 24 0,-1-24 16,25 0 0,-24 0-16,-1 0 0,25 0 15,-25 0 1,1 49-16,-1-49 15,25 0-15,-25 0 16,1 25-16,24-25 16,-25 0-16,0 0 15,25 48-15,-24-48 16,-1 0-16,25 0 16,-25 25-16,1-25 0,48 49 15,0-49 1,-48 24-1,-1-24-15,25 0 16,0 24-16,-25-24 16,1 0-16,24 0 15,-25 0-15,0 49 0,50-49 16,-25 0 0,-25 0-16,0 25 15,25-25-15,-24 0 0,-1 0 16,1 0-16,23 49 15,26-49 1,-50 0 0,49 24-1,-24-24-15,-24 0 16,-1 49-16,25-49 16,24 24-1,-24-24 1,0 49-1,24-49 1,-48 25-16,23-25 16,-23 0-16,-1 48 15,25-48-15,-24 0 16,-1 25-16,25-25 16,-25 0-16,1 24 0,23-24 31,-23 0-31,-1 49 15,25-49-15,-24 0 0,-1 25 16,25-25-16,-25 0 16,-24 48-16,49-48 15,24 25 1,-24-25-16,0 49 16,0-49-1,0 24 1,0-24-1,-1 0 1,-48 24-16,25-24 16,-1 0-1,1 0-15,-25 49 16,49-49-16,-25 0 16,0 0-1,-24 25-15,49-25 16,-24 0-1,-25 24 32,24-24-47,1 0 16,-25 49 0,48-49-1,-23 0 16,-25-24 16,-25-1-47</inkml:trace>
  </inkml:traceGroup>
</inkml:ink>
</file>

<file path=ppt/ink/ink3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6:42.76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1CBA8A67-CD6F-4326-8098-6109AB1AC343}" emma:medium="tactile" emma:mode="ink">
          <msink:context xmlns:msink="http://schemas.microsoft.com/ink/2010/main" type="writingRegion" rotatedBoundingBox="18207,7399 18221,7863 18195,7863 18181,7400"/>
        </emma:interpretation>
      </emma:emma>
    </inkml:annotationXML>
    <inkml:traceGroup>
      <inkml:annotationXML>
        <emma:emma xmlns:emma="http://www.w3.org/2003/04/emma" version="1.0">
          <emma:interpretation id="{A1A5D519-B1E2-4640-AB34-04D9AB3AF816}" emma:medium="tactile" emma:mode="ink">
            <msink:context xmlns:msink="http://schemas.microsoft.com/ink/2010/main" type="paragraph" rotatedBoundingBox="18207,7399 18221,7863 18195,7863 18181,7400" alignmentLevel="1"/>
          </emma:interpretation>
        </emma:emma>
      </inkml:annotationXML>
      <inkml:traceGroup>
        <inkml:annotationXML>
          <emma:emma xmlns:emma="http://www.w3.org/2003/04/emma" version="1.0">
            <emma:interpretation id="{4FEC9290-84E1-4001-B3FB-21536FF560D0}" emma:medium="tactile" emma:mode="ink">
              <msink:context xmlns:msink="http://schemas.microsoft.com/ink/2010/main" type="line" rotatedBoundingBox="18207,7399 18221,7863 18195,7864 18181,7400"/>
            </emma:interpretation>
          </emma:emma>
        </inkml:annotationXML>
        <inkml:traceGroup>
          <inkml:annotationXML>
            <emma:emma xmlns:emma="http://www.w3.org/2003/04/emma" version="1.0">
              <emma:interpretation id="{B78BCE6E-F150-4FE8-9806-1F2B452F5FB1}" emma:medium="tactile" emma:mode="ink">
                <msink:context xmlns:msink="http://schemas.microsoft.com/ink/2010/main" type="inkWord" rotatedBoundingBox="18207,7399 18221,7863 18195,7864 18181,7400"/>
              </emma:interpretation>
            </emma:emma>
          </inkml:annotationXML>
          <inkml:trace contextRef="#ctx0" brushRef="#br0">0 49 0,'0'-25'16,"0"1"-1,0 48 142,0 25-142,0-25 1,0 25-16,0 25 15,0-26-15,0 1 16,0-24-16,0-1 16,0 25-16,0 0 15,24-74 32,-24 1-31,0 0-1</inkml:trace>
        </inkml:traceGroup>
      </inkml:traceGroup>
    </inkml:traceGroup>
  </inkml:traceGroup>
</inkml:ink>
</file>

<file path=ppt/ink/ink3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4:11.271"/>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E7704663-1CF6-4C8B-9A23-2A1261959703}" emma:medium="tactile" emma:mode="ink">
          <msink:context xmlns:msink="http://schemas.microsoft.com/ink/2010/main" type="writingRegion" rotatedBoundingBox="13919,850 31477,534 31731,14676 14173,14992"/>
        </emma:interpretation>
      </emma:emma>
    </inkml:annotationXML>
    <inkml:traceGroup>
      <inkml:annotationXML>
        <emma:emma xmlns:emma="http://www.w3.org/2003/04/emma" version="1.0">
          <emma:interpretation id="{18BCAE52-EC18-459A-806A-E595A6EF6305}" emma:medium="tactile" emma:mode="ink">
            <msink:context xmlns:msink="http://schemas.microsoft.com/ink/2010/main" type="paragraph" rotatedBoundingBox="15805,762 31503,950 31491,1933 15793,1745" alignmentLevel="2"/>
          </emma:interpretation>
        </emma:emma>
      </inkml:annotationXML>
      <inkml:traceGroup>
        <inkml:annotationXML>
          <emma:emma xmlns:emma="http://www.w3.org/2003/04/emma" version="1.0">
            <emma:interpretation id="{C1230FDA-B538-435D-8A56-4499DB052F14}" emma:medium="tactile" emma:mode="ink">
              <msink:context xmlns:msink="http://schemas.microsoft.com/ink/2010/main" type="line" rotatedBoundingBox="15805,762 31503,950 31491,1933 15793,1745"/>
            </emma:interpretation>
          </emma:emma>
        </inkml:annotationXML>
        <inkml:traceGroup>
          <inkml:annotationXML>
            <emma:emma xmlns:emma="http://www.w3.org/2003/04/emma" version="1.0">
              <emma:interpretation id="{1BB63BA4-5873-43FD-B1BD-2C6D57E1BE2E}" emma:medium="tactile" emma:mode="ink">
                <msink:context xmlns:msink="http://schemas.microsoft.com/ink/2010/main" type="inkWord" rotatedBoundingBox="15804,799 17078,814 17070,1430 15797,1415"/>
              </emma:interpretation>
              <emma:one-of disjunction-type="recognition" id="oneOf0">
                <emma:interpretation id="interp0" emma:lang="" emma:confidence="0.5">
                  <emma:literal>we</emma:literal>
                </emma:interpretation>
                <emma:interpretation id="interp1" emma:lang="" emma:confidence="0">
                  <emma:literal>We</emma:literal>
                </emma:interpretation>
                <emma:interpretation id="interp2" emma:lang="" emma:confidence="0">
                  <emma:literal>W</emma:literal>
                </emma:interpretation>
                <emma:interpretation id="interp3" emma:lang="" emma:confidence="0">
                  <emma:literal>w</emma:literal>
                </emma:interpretation>
                <emma:interpretation id="interp4" emma:lang="" emma:confidence="0">
                  <emma:literal>Wee</emma:literal>
                </emma:interpretation>
              </emma:one-of>
            </emma:emma>
          </inkml:annotationXML>
          <inkml:trace contextRef="#ctx0" brushRef="#br0">-9328-1979 0,'0'25'47,"0"-1"-47,0 49 16,0 1-16,0-25 15,0-1 1,0-23-16,48 24 15,-23-25 1,24-24 0,24-49-1,-73 0-15,24 1 16,-24-1-16,0 0 16,0 24-16,0 1 15,25 24 32,-25 24-47,49 1 16,-49 24-16,48-25 15,-48 25 1,49-49-16,0 49 16,-24-49-16,-1 24 15,25-24-15,-25 0 0,1 0 16,-1 0-1,-24-24-15,0-1 16,0 1-16,0-49 16,0-1-16,0 1 0,0 0 15,0 24-15,0 0 16,0 25-16,-24-25 16,24 25-1,0 72 48,0-23-48</inkml:trace>
          <inkml:trace contextRef="#ctx0" brushRef="#br0" timeOffset="564.0274">-8376-1832 0,'24'0'47,"25"0"-32,-24 0 1,-25-25 0,0 1 15,0 0-15,0-25-1,-25 49 1,-24 0-1,25 0-15,0 0 32,-25 0-32,49 49 15,0-25-15,0 25 16,0 0 0,49 0-1,-1-1 1,26-48 15,-50 0-31,49 25 16,-48-25-16,-1 0 15,1 0-15,24 0 16,-74 0 31</inkml:trace>
        </inkml:traceGroup>
        <inkml:traceGroup>
          <inkml:annotationXML>
            <emma:emma xmlns:emma="http://www.w3.org/2003/04/emma" version="1.0">
              <emma:interpretation id="{9688188E-D2A8-4D8F-9D94-57E6746368EF}" emma:medium="tactile" emma:mode="ink">
                <msink:context xmlns:msink="http://schemas.microsoft.com/ink/2010/main" type="inkWord" rotatedBoundingBox="18538,1062 21252,1094 21247,1491 18533,1458"/>
              </emma:interpretation>
              <emma:one-of disjunction-type="recognition" id="oneOf1">
                <emma:interpretation id="interp5" emma:lang="" emma:confidence="0.5">
                  <emma:literal>assume</emma:literal>
                </emma:interpretation>
                <emma:interpretation id="interp6" emma:lang="" emma:confidence="0">
                  <emma:literal>•assume</emma:literal>
                </emma:interpretation>
                <emma:interpretation id="interp7" emma:lang="" emma:confidence="0">
                  <emma:literal>assumes</emma:literal>
                </emma:interpretation>
                <emma:interpretation id="interp8" emma:lang="" emma:confidence="0.5">
                  <emma:literal>a 55 um</emma:literal>
                </emma:interpretation>
                <emma:interpretation id="interp9" emma:lang="" emma:confidence="0">
                  <emma:literal>a SS um</emma:literal>
                </emma:interpretation>
              </emma:one-of>
            </emma:emma>
          </inkml:annotationXML>
          <inkml:trace contextRef="#ctx0" brushRef="#br0" timeOffset="2021.5931">-6373-1783 0,'-25'0'0,"-48"-49"31,49 49-31,-1 0 0,25-25 16,-49 25-16,25 0 31,24 74-15,0-25-1,0-25-15,0 0 16,24 25-16,25-49 16,0 0-1,-25-24 1,-24-25-1,0 0 1,0 25 15,49 24 16,-49 49-31,25-49-1,-25 48-15,24-48 0,-24 49 16,49-49-16,24 0 16,-24 0-1,-24 0-15,-1 0 16,-24-24-16</inkml:trace>
          <inkml:trace contextRef="#ctx0" brushRef="#br0" timeOffset="2491.8246">-5934-1881 0,'0'-24'47,"-48"24"-31,-1 0-1,24 0 1,25 24-16,-24 25 16,24-25-1,0 1 1,24-25 0,25 0-1,-49 24-15,49-24 16,0 0-1,-49 49-15,0 0 32,0-25-17,-25-24 1,-23 49 0,23-49-1,1 0 1,-25 0-1,49-24 1</inkml:trace>
          <inkml:trace contextRef="#ctx0" brushRef="#br0" timeOffset="2977.2223">-5592-1905 0,'0'-25'31,"-24"25"0,-25 0-15,25 0 0,24 49-16,-25 24 15,25-48 1,0 24 0,49-49-16,0 48 15,0-48 1,-49 25-1,0-1 1,0 1 0,-25-25-1,25 49-15,-49-49 16,25 24-16,-25-24 16,0 0 15,49-24 0,25 24-31</inkml:trace>
          <inkml:trace contextRef="#ctx0" brushRef="#br0" timeOffset="3440.9306">-5396-1783 0,'0'24'63,"0"1"-48,0-1-15,0 25 0,24 0 16,-24-25-1,49-24 1,0 0 0,0 0-1,-49-49-15,0 25 0,0-1 16,0 1-16,0-25 16,0 74 46,0 48-31,24-73-31,-24 24 16,49 1 0,-25-25-1,50 0 1</inkml:trace>
          <inkml:trace contextRef="#ctx0" brushRef="#br0" timeOffset="4158.6331">-4981-1808 0,'24'0'62,"-24"49"-46,25 0-16,-25-25 16,0 25-1,0-73 32,0-25-31,0 25-16,0-1 15,0-24 1,49 0 0,-25 49-1,25-24 1,-25 24-16,25 0 16,-49 24-1,25 1-15,23 24 16,-48 24-16,49-73 15,-49 73-15,0-48 16,0-50 62,0 1-78,0-25 16,0 25-16,0-25 15,25 24 1,-1 25 0,-24-49-16,49 49 15,-25 0 1,1 0 0,-25 25-16,49-25 15,-49 49-15,24-49 16,-24 73-1,0-24 1,0-25-16,0 25 16,0 0-1,0-73 17</inkml:trace>
          <inkml:trace contextRef="#ctx0" brushRef="#br0" timeOffset="4597.6033">-4175-1710 0,'24'0'47,"25"0"-47,-24 0 16,48 0-16,-24 0 15,-25-49-15,-24 25 32,-24-1-17,-1 25-15,-24 0 16,1 0-16,23 0 16,1 0-1,-25 25 1,49 48-1,0-24 1,0-25-16,0 1 0,49 24 16,0-49-1,-25 48 1,0-48-16,25 0 16,-24 0-16,23 0 15,-23 0-15,-50 0 47</inkml:trace>
        </inkml:traceGroup>
        <inkml:traceGroup>
          <inkml:annotationXML>
            <emma:emma xmlns:emma="http://www.w3.org/2003/04/emma" version="1.0">
              <emma:interpretation id="{6BFE0669-7E2B-4D3D-9CCC-2E537BEEA84D}" emma:medium="tactile" emma:mode="ink">
                <msink:context xmlns:msink="http://schemas.microsoft.com/ink/2010/main" type="inkWord" rotatedBoundingBox="23069,860 24976,828 24989,1578 23082,1611"/>
              </emma:interpretation>
              <emma:one-of disjunction-type="recognition" id="oneOf2">
                <emma:interpretation id="interp10" emma:lang="" emma:confidence="0.5">
                  <emma:literal>$lrt</emma:literal>
                </emma:interpretation>
                <emma:interpretation id="interp11" emma:lang="" emma:confidence="0.5">
                  <emma:literal>d rt</emma:literal>
                </emma:interpretation>
                <emma:interpretation id="interp12" emma:lang="" emma:confidence="0">
                  <emma:literal>$trt</emma:literal>
                </emma:interpretation>
                <emma:interpretation id="interp13" emma:lang="" emma:confidence="0">
                  <emma:literal>$ rt</emma:literal>
                </emma:interpretation>
                <emma:interpretation id="interp14" emma:lang="" emma:confidence="0">
                  <emma:literal>$ldrt</emma:literal>
                </emma:interpretation>
              </emma:one-of>
            </emma:emma>
          </inkml:annotationXML>
          <inkml:trace contextRef="#ctx0" brushRef="#br0" timeOffset="7104.6337">-1000-1783 0,'0'-25'16,"0"50"31,24-25-47,-24 73 15,0-49-15,49 25 16,-49 0-1,-49-98 32,49 25-31,0-1-16,0-23 16,0-1-1,0 24 1,49 25-16,0-49 15,0 49 1,-25 0-16</inkml:trace>
          <inkml:trace contextRef="#ctx0" brushRef="#br0" timeOffset="7590.562">-732-1637 0,'0'-24'15,"25"24"17,48 0-32,25 0 0,24-49 15,0 49-15,-49 0 0,1 0 16,-99 0 31,-24 0-32</inkml:trace>
          <inkml:trace contextRef="#ctx0" brushRef="#br0" timeOffset="7352.1055">-658-2003 0,'0'-24'0,"0"72"63,0 1-63,0 0 0,0 24 16,49 25-16,-49-25 0,0 1 15,0-1-15,0-49 16,0 1-16,0-1 15</inkml:trace>
          <inkml:trace contextRef="#ctx0" brushRef="#br0" timeOffset="5963.5525">-1757-1783 0,'-49'0'31,"49"-25"-31,-49 25 16,25 0-16,-1 0 15,-24 0-15,25 0 16,-1 25-16,-23-1 16,48 25-1,24-25 17,25-24-17,-25 25-15,1-25 16,24 0-16,-49 49 15,24-49-15,-24 49 16,0-25 0,0 0-1,-49-24-15,0 0 16,25 0-16,-1 0 16,-23 0-16,48-48 46,48-1-46</inkml:trace>
          <inkml:trace contextRef="#ctx0" brushRef="#br0" timeOffset="6264.4554">-1611-2101 0,'-49'-49'0,"98"74"63,-49 24-63,0 24 0,0 0 16,0 25-16,0 0 15,0-25-15,25-24 0,-25 0 16,0-25-16,0 25 15,0-98 32</inkml:trace>
        </inkml:traceGroup>
        <inkml:traceGroup>
          <inkml:annotationXML>
            <emma:emma xmlns:emma="http://www.w3.org/2003/04/emma" version="1.0">
              <emma:interpretation id="{0ECF106B-0C65-4A45-805E-AF01C9FC1401}" emma:medium="tactile" emma:mode="ink">
                <msink:context xmlns:msink="http://schemas.microsoft.com/ink/2010/main" type="inkWord" rotatedBoundingBox="26180,894 28283,986 28256,1603 26153,1511"/>
              </emma:interpretation>
              <emma:one-of disjunction-type="recognition" id="oneOf3">
                <emma:interpretation id="interp15" emma:lang="" emma:confidence="0.5">
                  <emma:literal>state</emma:literal>
                </emma:interpretation>
                <emma:interpretation id="interp16" emma:lang="" emma:confidence="0">
                  <emma:literal>stacte</emma:literal>
                </emma:interpretation>
                <emma:interpretation id="interp17" emma:lang="" emma:confidence="0">
                  <emma:literal>State</emma:literal>
                </emma:interpretation>
                <emma:interpretation id="interp18" emma:lang="" emma:confidence="0">
                  <emma:literal>stated</emma:literal>
                </emma:interpretation>
                <emma:interpretation id="interp19" emma:lang="" emma:confidence="0">
                  <emma:literal>stater</emma:literal>
                </emma:interpretation>
              </emma:one-of>
            </emma:emma>
          </inkml:annotationXML>
          <inkml:trace contextRef="#ctx0" brushRef="#br0" timeOffset="8956.0935">1369-1759 0,'0'-24'31,"-73"24"-15,48 0 0,1-49-16,-25 49 15,24 0 1,1 24-16,-25-24 15,49 25-15,0-1 16,0 25 0,49-25-1,-25-24 1,1 49-16,24-49 0,-25 0 16,1 0-16,-25 25 15,48-25-15,-48 24 16,-48-24-1,23 0-15,1 49 16,-25-49-16,24 0 16,1 0-16,-25 0 15,0 0 1,25 0 0,24-24-1,24-1 1,25-24-1</inkml:trace>
          <inkml:trace contextRef="#ctx0" brushRef="#br0" timeOffset="9241.4377">1540-2003 0,'0'-49'0,"0"98"78,24 24-78,-24-24 0,0 24 16,49 1-16,-49-1 15,0 0-15,25-24 16,-25-25-16,0 25 0</inkml:trace>
          <inkml:trace contextRef="#ctx0" brushRef="#br0" timeOffset="9774.1058">1564-1783 0,'25'0'31,"24"0"-31,24 0 16,24 0-16,-23 0 15,23 0 1,-23 0-16,-25 0 16,-25 0-1,-48 0 16,-1 0-31,1 0 16,-25 0-16,24 0 16,1 24-16,-25 1 15,49 23 1,0 1 0,0 25-1,49-74 1,-25 0-16,25 0 15,-24 0 1,24-25-16,-49-24 16,0 25-16,0-1 15,0-23 1,0 72 31,0 25-32,24-25-15,-24 1 16,49 24-16,-25-49 16,-24 48-16,49-48 15,-24 0-15,23 0 16</inkml:trace>
          <inkml:trace contextRef="#ctx0" brushRef="#br0" timeOffset="10297.4111">2370-1637 0,'-49'0'0,"98"0"47,24 0-31,1 0-16,-1-24 0,-24 24 15,-25 0-15,1 0 16,24 0 0,-74 0 15,1 0-15</inkml:trace>
          <inkml:trace contextRef="#ctx0" brushRef="#br0" timeOffset="10043.7404">2395-2003 0,'-25'0'0,"25"-49"0,0 74 62,0 48-46,0 0-16,0 0 15,0 1-15,49-1 16,-49-24-16,0 0 16,0-25-16,24 25 0,-24-74 47</inkml:trace>
          <inkml:trace contextRef="#ctx0" brushRef="#br0" timeOffset="10729.8635">2810-1661 0,'24'0'31,"50"0"-16,-26 0-15,1 0 16,-24 0-16,-25-49 31,-25 49-31,1 0 16,-25-24-16,25 24 16,-1 0-16,1 0 15,-25 0-15,0 0 16,25 24 15,24 49-15,-49-24-16,49-24 15,0-1-15,0 0 16,24-24-16,25 74 16,-25-74-16,25 24 0,25-24 15,-1 0-15,0 0 16,-24 0-16,-25 0 0</inkml:trace>
        </inkml:traceGroup>
        <inkml:traceGroup>
          <inkml:annotationXML>
            <emma:emma xmlns:emma="http://www.w3.org/2003/04/emma" version="1.0">
              <emma:interpretation id="{FC43D7F9-B3D9-475E-A8C6-6E8E754906D6}" emma:medium="tactile" emma:mode="ink">
                <msink:context xmlns:msink="http://schemas.microsoft.com/ink/2010/main" type="inkWord" rotatedBoundingBox="29278,1179 29914,1170 29919,1488 29283,1497"/>
              </emma:interpretation>
              <emma:one-of disjunction-type="recognition" id="oneOf4">
                <emma:interpretation id="interp20" emma:lang="" emma:confidence="0.5">
                  <emma:literal>as</emma:literal>
                </emma:interpretation>
                <emma:interpretation id="interp21" emma:lang="" emma:confidence="0">
                  <emma:literal>cans</emma:literal>
                </emma:interpretation>
                <emma:interpretation id="interp22" emma:lang="" emma:confidence="0">
                  <emma:literal>anis</emma:literal>
                </emma:interpretation>
                <emma:interpretation id="interp23" emma:lang="" emma:confidence="0">
                  <emma:literal>aunts</emma:literal>
                </emma:interpretation>
                <emma:interpretation id="interp24" emma:lang="" emma:confidence="0">
                  <emma:literal>crus</emma:literal>
                </emma:interpretation>
              </emma:one-of>
            </emma:emma>
          </inkml:annotationXML>
          <inkml:trace contextRef="#ctx0" brushRef="#br0" timeOffset="11864.0697">4397-1734 0,'0'-25'16,"-24"25"15,24-24-31,-25 24 16,-23 0 0,-26 0-1,26 0 1,48 24-16,-25-24 0,25 73 15,0-48-15,0 24 16,0-25-16,0 25 16,49-49-1,0 0 1,0 0 0,-49-49-1,24 49-15,-24-73 16,0 48-16,0 99 78,0-50-62,24-24-1,-24 49-15,49-49 16,-49 24-16,25-24 15,-1 0-15,25 0 32</inkml:trace>
          <inkml:trace contextRef="#ctx0" brushRef="#br0" timeOffset="12303.015">4739-1759 0,'0'-24'16,"0"-25"15,-49 49 1,25 0-17,24 49 1,-49-49-16,49 24 0,0 1 31,0-1-31,49 25 31,0-49-31,-49 24 16,49-24-16,-49 25 16,24-25-16,-24 49 15,0-25 1,-49-24 31,49 24-47,-49-24 15,1 0 1,23 0 0</inkml:trace>
        </inkml:traceGroup>
        <inkml:traceGroup>
          <inkml:annotationXML>
            <emma:emma xmlns:emma="http://www.w3.org/2003/04/emma" version="1.0">
              <emma:interpretation id="{65F9975E-0778-422F-8E70-A403BA03C9DA}" emma:medium="tactile" emma:mode="ink">
                <msink:context xmlns:msink="http://schemas.microsoft.com/ink/2010/main" type="inkWord" rotatedBoundingBox="31092,1220 31500,1225 31491,1933 31083,1928"/>
              </emma:interpretation>
              <emma:one-of disjunction-type="recognition" id="oneOf5">
                <emma:interpretation id="interp25" emma:lang="" emma:confidence="0.5">
                  <emma:literal>p.</emma:literal>
                </emma:interpretation>
                <emma:interpretation id="interp26" emma:lang="" emma:confidence="0">
                  <emma:literal>p</emma:literal>
                </emma:interpretation>
                <emma:interpretation id="interp27" emma:lang="" emma:confidence="0">
                  <emma:literal>P.</emma:literal>
                </emma:interpretation>
                <emma:interpretation id="interp28" emma:lang="" emma:confidence="0">
                  <emma:literal>P</emma:literal>
                </emma:interpretation>
                <emma:interpretation id="interp29" emma:lang="" emma:confidence="0">
                  <emma:literal>ps.</emma:literal>
                </emma:interpretation>
              </emma:one-of>
            </emma:emma>
          </inkml:annotationXML>
          <inkml:trace contextRef="#ctx0" brushRef="#br0" timeOffset="13453.0022">6034-1759 0,'-49'0'0,"49"-24"15,0 48 32,0 49-47,0 1 16,0-1-16,0 25 15,0-1-15,0 1 16,0-25 0,0 1-16,0-50 15</inkml:trace>
          <inkml:trace contextRef="#ctx0" brushRef="#br0" timeOffset="13807.3955">5960-1515 0,'0'-48'0,"0"23"16,0 1 15,25 24-31,24-49 16,-25 49-16,25 0 15,-49 24 1,24-24-16,-24 25 16,0 24-1,0-1-15,0-23 31,-24-25-15,-25 0 0,25 0-1</inkml:trace>
          <inkml:trace contextRef="#ctx0" brushRef="#br0" timeOffset="13954.7458">6351-1417 0</inkml:trace>
        </inkml:traceGroup>
      </inkml:traceGroup>
    </inkml:traceGroup>
    <inkml:traceGroup>
      <inkml:annotationXML>
        <emma:emma xmlns:emma="http://www.w3.org/2003/04/emma" version="1.0">
          <emma:interpretation id="{0B17E0B7-73B5-452D-BCFC-83DC5481432C}" emma:medium="tactile" emma:mode="ink">
            <msink:context xmlns:msink="http://schemas.microsoft.com/ink/2010/main" type="paragraph" rotatedBoundingBox="16476,2934 30325,2680 30346,3848 16497,4102" alignmentLevel="3"/>
          </emma:interpretation>
        </emma:emma>
      </inkml:annotationXML>
      <inkml:traceGroup>
        <inkml:annotationXML>
          <emma:emma xmlns:emma="http://www.w3.org/2003/04/emma" version="1.0">
            <emma:interpretation id="{7C67EC47-EF7B-403F-85BC-DCF962D747E4}" emma:medium="tactile" emma:mode="ink">
              <msink:context xmlns:msink="http://schemas.microsoft.com/ink/2010/main" type="line" rotatedBoundingBox="16476,2934 30325,2680 30346,3848 16497,4102"/>
            </emma:interpretation>
          </emma:emma>
        </inkml:annotationXML>
        <inkml:traceGroup>
          <inkml:annotationXML>
            <emma:emma xmlns:emma="http://www.w3.org/2003/04/emma" version="1.0">
              <emma:interpretation id="{455A69DE-F7BE-4823-A459-0D11FE46BA82}" emma:medium="tactile" emma:mode="ink">
                <msink:context xmlns:msink="http://schemas.microsoft.com/ink/2010/main" type="inkWord" rotatedBoundingBox="16477,2980 16801,2974 16811,3489 16486,3495"/>
              </emma:interpretation>
              <emma:one-of disjunction-type="recognition" id="oneOf6">
                <emma:interpretation id="interp30" emma:lang="" emma:confidence="0.5">
                  <emma:literal>O</emma:literal>
                </emma:interpretation>
                <emma:interpretation id="interp31" emma:lang="" emma:confidence="0">
                  <emma:literal>o</emma:literal>
                </emma:interpretation>
                <emma:interpretation id="interp32" emma:lang="" emma:confidence="0">
                  <emma:literal>0</emma:literal>
                </emma:interpretation>
                <emma:interpretation id="interp33" emma:lang="" emma:confidence="0">
                  <emma:literal>°</emma:literal>
                </emma:interpretation>
                <emma:interpretation id="interp34" emma:lang="" emma:confidence="0">
                  <emma:literal>,</emma:literal>
                </emma:interpretation>
              </emma:one-of>
            </emma:emma>
          </inkml:annotationXML>
          <inkml:trace contextRef="#ctx0" brushRef="#br0" timeOffset="124062.7858">-8571 0 0,'0'-25'31,"-25"50"16,25-1-47,-49 25 16,49 0-16,0 24 15,0 0-15,0 1 16,0-50-16,0 0 0,25 25 15,24 0 1,24-49 0,-49 0-1,25-24-15,-24-25 16,23 0-16,-48 0 16,25 0-1,-25 0-15,0-24 16,0 49-16,0-1 15,0-24-15,-73 1 16,24 23 0,0 25-1,25 0 1,-25 25 0</inkml:trace>
        </inkml:traceGroup>
        <inkml:traceGroup>
          <inkml:annotationXML>
            <emma:emma xmlns:emma="http://www.w3.org/2003/04/emma" version="1.0">
              <emma:interpretation id="{4B65B735-94C9-4909-BFAC-3D5FDF80F489}" emma:medium="tactile" emma:mode="ink">
                <msink:context xmlns:msink="http://schemas.microsoft.com/ink/2010/main" type="inkWord" rotatedBoundingBox="17624,3127 20951,3067 20961,3610 17634,3671"/>
              </emma:interpretation>
              <emma:one-of disjunction-type="recognition" id="oneOf7">
                <emma:interpretation id="interp35" emma:lang="" emma:confidence="0.5">
                  <emma:literal>successor</emma:literal>
                </emma:interpretation>
                <emma:interpretation id="interp36" emma:lang="" emma:confidence="0">
                  <emma:literal>successor,</emma:literal>
                </emma:interpretation>
                <emma:interpretation id="interp37" emma:lang="" emma:confidence="0.5">
                  <emma:literal>suck e 5507</emma:literal>
                </emma:interpretation>
                <emma:interpretation id="interp38" emma:lang="" emma:confidence="0">
                  <emma:literal>successors</emma:literal>
                </emma:interpretation>
                <emma:interpretation id="interp39" emma:lang="" emma:confidence="0">
                  <emma:literal>such e 5507</emma:literal>
                </emma:interpretation>
              </emma:one-of>
            </emma:emma>
          </inkml:annotationXML>
          <inkml:trace contextRef="#ctx0" brushRef="#br0" timeOffset="125435.2197">-7204 146 0,'-24'-24'31,"0"24"-15,-25 0 0,0 0-1,0 0 1,49 49-16,-24-1 15,24 1 1,0 25 0,48-74-16,1 48 15,-24-48-15,-25 25 16,49-25-16,-49 24 16,0 25-1,-25 0 1,1-49-16,-50 49 0,50-49 15,0 0-15,-25 0 16,24 0-16,25-25 31,49 25-15,0-73-16,-25 73 31</inkml:trace>
          <inkml:trace contextRef="#ctx0" brushRef="#br0" timeOffset="125898.9206">-7033 268 0,'0'25'62,"0"24"-46,0-25-16,0 0 16,0 1-1,0 24-15,49 0 16,0-49 0,0 0-1,-25 0 1,-24-49-16,0 0 15,0 0-15,0 25 16,0-25-16,0 73 78,0 1-78,0-1 16,0 25-1,0-25-15,0 1 16,49 24-16,-49-25 16,25-24-1,-1 0 1</inkml:trace>
          <inkml:trace contextRef="#ctx0" brushRef="#br0" timeOffset="126215.4088">-6447 171 0,'-48'-49'16,"23"49"15,1 24-15,-25 25-1,49-25-15,-24 25 16,24-24-16,0-1 16,0 25-1,0 24 1,48-73 0,1 25-1,-24-25-15,-1 0 16,0 0-16,-24-25 15</inkml:trace>
          <inkml:trace contextRef="#ctx0" brushRef="#br0" timeOffset="126515.8926">-6227 219 0,'0'-48'0,"-24"48"32,-25 0-1,49 48-31,-24 1 16,24-24-16,0-1 15,-25 25-15,25-25 0,0 25 16,0 0-1,49-49 1,-25 0-16,25 0 16,-24 0-16</inkml:trace>
          <inkml:trace contextRef="#ctx0" brushRef="#br0" timeOffset="127471.9451">-5885 342 0,'-24'0'0,"24"24"31,49-24-15,-1 0-16,-23 0 16,-25-49 15,0 25-16,0-1 17,-25 25-32,-23 0 15,-1 0 1,24 0 0,25 25-16,-48 48 15,48-49 1,0 25-1,24-24 1,25-25 0,-25 49-1,25-49-15,-25 0 16,1 0-16,24 0 16</inkml:trace>
          <inkml:trace contextRef="#ctx0" brushRef="#br0" timeOffset="127957.5193">-5372 293 0,'0'-25'16,"-24"25"0,-25 0-1,0 25 1,25-25-1,24 24 1,0 1 0,24 23-1,25-48 1,-49 25 0,49-25-16,-49 24 15,0 1 16,0 24-15,0-25-16,-25-24 16,-48 49-1,49-49 1,24-25 15,24 1-15</inkml:trace>
          <inkml:trace contextRef="#ctx0" brushRef="#br0" timeOffset="128405.5566">-5006 293 0,'0'-49'0,"-24"49"32,-25 0-17,25 24 1,-25 1 0,49-1-1,0 25 1,0-25-1,24-24-15,-24 25 16,25-25 0,-25 49-16,24-49 15,-24 24-15,0 1 32,0 23-17,-49-48 1,0 0-1,1 0-15,23 0 16,25-48 15</inkml:trace>
          <inkml:trace contextRef="#ctx0" brushRef="#br0" timeOffset="128844.5389">-4810 342 0,'-49'0'63,"49"48"-63,0 26 15,0-50 1,24-24-16,25 0 16,-24 0-16,-1 0 15,25-24 1,-49-50-1,0 26 1,-24 23 0,-25 25-1,49-24 1,-74 24-16,50 0 16,0 0 15</inkml:trace>
          <inkml:trace contextRef="#ctx0" brushRef="#br0" timeOffset="129245.8665">-4419 317 0,'24'0'47,"0"0"-31,1 0 0,-25 49-16,0 0 15,0-74 63,0-23-78,0-1 16,49 24 15,-25 25-31,25 0 16,0 0-1</inkml:trace>
          <inkml:trace contextRef="#ctx0" brushRef="#br0" timeOffset="131898.8431">-4322 366 0,'-24'0'62,"24"49"-46,0-25-1,0 25 1,0 0 0,0-25-1,0 25 1,0-73 46,0-1-46</inkml:trace>
        </inkml:traceGroup>
        <inkml:traceGroup>
          <inkml:annotationXML>
            <emma:emma xmlns:emma="http://www.w3.org/2003/04/emma" version="1.0">
              <emma:interpretation id="{3686A41B-8B09-4262-BD46-EC72A8A1BB1D}" emma:medium="tactile" emma:mode="ink">
                <msink:context xmlns:msink="http://schemas.microsoft.com/ink/2010/main" type="inkWord" rotatedBoundingBox="22559,2940 23313,2926 23332,3976 22578,3990"/>
              </emma:interpretation>
              <emma:one-of disjunction-type="recognition" id="oneOf8">
                <emma:interpretation id="interp40" emma:lang="" emma:confidence="0.5">
                  <emma:literal>of</emma:literal>
                </emma:interpretation>
                <emma:interpretation id="interp41" emma:lang="" emma:confidence="0">
                  <emma:literal>off</emma:literal>
                </emma:interpretation>
                <emma:interpretation id="interp42" emma:lang="" emma:confidence="0.5">
                  <emma:literal>o ,</emma:literal>
                </emma:interpretation>
                <emma:interpretation id="interp43" emma:lang="" emma:confidence="0">
                  <emma:literal>O ,</emma:literal>
                </emma:interpretation>
                <emma:interpretation id="interp44" emma:lang="" emma:confidence="0">
                  <emma:literal>° ,</emma:literal>
                </emma:interpretation>
              </emma:one-of>
            </emma:emma>
          </inkml:annotationXML>
          <inkml:trace contextRef="#ctx0" brushRef="#br0" timeOffset="132954.6483">-2417 293 0,'-24'0'31,"-25"0"-15,25 0-1,-1 24 1,25 1-1,0 23-15,0-23 16,0-1-16,0 25 16,49-49 15,0 0-15,-49-24-16,49-25 15,-49 0 1,0 0-1,-25 25 1,-24-1 0,1 25-1,-1 0 1,49 25 0,0 24-1,24-49-15,1 24 16</inkml:trace>
          <inkml:trace contextRef="#ctx0" brushRef="#br0" timeOffset="133549.8819">-2099 561 0,'24'0'32,"25"-48"-17,0 48-15,0 0 16,0 0-16,-1 0 0,-48-25 15,25 25-15,-74 0 63</inkml:trace>
          <inkml:trace contextRef="#ctx0" brushRef="#br0" timeOffset="133286.8553">-1879 73 0,'0'-25'0,"-49"-23"16,24-1-16,-24 24 15,49 50 32,-24-1-47,24 25 16,0 24-16,0 1 0,0-1 16,0 49-16,0-24 15,0-1-15,0 1 0,0 0 16,0-25-16,0-24 15,0 0-15,0-25 16,0 1 0,0-50 15,0-24-31</inkml:trace>
        </inkml:traceGroup>
        <inkml:traceGroup>
          <inkml:annotationXML>
            <emma:emma xmlns:emma="http://www.w3.org/2003/04/emma" version="1.0">
              <emma:interpretation id="{A39ACBD1-F0B9-4C4F-9391-8F5828B94DD0}" emma:medium="tactile" emma:mode="ink">
                <msink:context xmlns:msink="http://schemas.microsoft.com/ink/2010/main" type="inkWord" rotatedBoundingBox="24243,2932 24631,2925 24644,3613 24256,3621"/>
              </emma:interpretation>
              <emma:one-of disjunction-type="recognition" id="oneOf9">
                <emma:interpretation id="interp45" emma:lang="" emma:confidence="0.5">
                  <emma:literal>{</emma:literal>
                </emma:interpretation>
                <emma:interpretation id="interp46" emma:lang="" emma:confidence="0">
                  <emma:literal>E</emma:literal>
                </emma:interpretation>
                <emma:interpretation id="interp47" emma:lang="" emma:confidence="0">
                  <emma:literal>q</emma:literal>
                </emma:interpretation>
                <emma:interpretation id="interp48" emma:lang="" emma:confidence="0">
                  <emma:literal>£</emma:literal>
                </emma:interpretation>
                <emma:interpretation id="interp49" emma:lang="" emma:confidence="0">
                  <emma:literal>g</emma:literal>
                </emma:interpretation>
              </emma:one-of>
            </emma:emma>
          </inkml:annotationXML>
          <inkml:trace contextRef="#ctx0" brushRef="#br0" timeOffset="134790.6758">-536-49 0,'0'-25'16,"-49"25"-16,0 0 15,25 0 1,-1 0 15,-48 0-15,73 25-16,-24-25 16,-1 49-1,25-25 1,0 0 15,49-24-15,-49 49-1,49-49-15,0 25 16,-49-1 0,0 25-1,-25-49 1,1 98-16,-1-98 0,-23 49 15,23-49-15,-24 24 16,25-24 0,97 0 46,-48 0-62,-1 0 16,0 0-16,-24 24 31,0 50-15,0-50-1,0 25-15,0 0 16,0-25 0,74-24-1,-50 0-15,1 0 16,-1 0-16,25 0 15,-25 0-15,1 0 16,-25-49 31,0 25-31</inkml:trace>
        </inkml:traceGroup>
        <inkml:traceGroup>
          <inkml:annotationXML>
            <emma:emma xmlns:emma="http://www.w3.org/2003/04/emma" version="1.0">
              <emma:interpretation id="{1914DB12-E1D6-41DA-81C1-34F8C5055F6B}" emma:medium="tactile" emma:mode="ink">
                <msink:context xmlns:msink="http://schemas.microsoft.com/ink/2010/main" type="inkWord" rotatedBoundingBox="25166,2774 26333,2841 26281,3744 25114,3677"/>
              </emma:interpretation>
              <emma:one-of disjunction-type="recognition" id="oneOf10">
                <emma:interpretation id="interp50" emma:lang="" emma:confidence="1">
                  <emma:literal/>
                </emma:interpretation>
              </emma:one-of>
            </emma:emma>
          </inkml:annotationXML>
          <inkml:trace contextRef="#ctx0" brushRef="#br0" timeOffset="651330.2884">1 390 0,'0'25'16,"0"24"-1,25-49 17,-1 0-17,0 0 1,-24-49-16,49 24 15,-49 1-15,98-25 0,-98 0 16,24 25-16,-24-25 16,0 25-16,0-1 0,0-24 15,0 0 1,0 25 0,-48 24-1,48-24 1,-25 24-16,1 0 15,-25 0 17,49 24-17,0 25 1,0 24 0,0-24-16,24-25 15,25-24 1,0 49-1,0-49 1,0 0-16,-25-24 16,1 24-16,23 0 31,-48-25-31,49 25 0,-73 0 78,24 49-62,0 0-16,-25-49 15,25 73-15,0-48 16,0-1 0,0 1 15,49-25-31,0 0 15,-25 0 1,1 0-16,24 0 16,0 0-1,-98 0 32,49-49-31</inkml:trace>
          <inkml:trace contextRef="#ctx0" brushRef="#br0" timeOffset="655159.0738">1979 48 0,'0'25'62,"25"-25"-46,24 0 15,0 0-31,-1 0 0,26 0 16,-1 0-16,0 0 15,0 0-15,1 0 16,-50 0-16,1 0 16,-50 0 77</inkml:trace>
        </inkml:traceGroup>
        <inkml:traceGroup>
          <inkml:annotationXML>
            <emma:emma xmlns:emma="http://www.w3.org/2003/04/emma" version="1.0">
              <emma:interpretation id="{D9D92CF3-FCF3-4362-BF38-E27A32F9E52D}" emma:medium="tactile" emma:mode="ink">
                <msink:context xmlns:msink="http://schemas.microsoft.com/ink/2010/main" type="inkWord" rotatedBoundingBox="27106,2938 27839,2925 27846,3343 27114,3356"/>
              </emma:interpretation>
              <emma:one-of disjunction-type="recognition" id="oneOf11">
                <emma:interpretation id="interp51" emma:lang="" emma:confidence="1">
                  <emma:literal/>
                </emma:interpretation>
              </emma:one-of>
            </emma:emma>
          </inkml:annotationXML>
          <inkml:trace contextRef="#ctx0" brushRef="#br0" timeOffset="652321.302">954-122 0,'0'-25'31,"0"1"0,49 24 0,-25 0-15,0 0 0,-24 24-1,0 25 1,0 0-1,0-25 17,0 1-17,0 23-15,-24-48 32,24 25-32,0-1 15,-49-24-15,49 49 16,0 24-1,0-24-15,0 0 16,49-24 0,-25-25-1,1 48 1,24-48 0,-1-24-1,-48 0 1,0-1-1,-24 25 1,-25 0 0,25 0-1,24 49 1,0 24 0,0-24-1,24 0-15,-24-25 0,0 1 16,25 24-16,-25-25 15,0 25 1,-25-49-16,25 24 16,-49-24-16,1 0 47</inkml:trace>
          <inkml:trace contextRef="#ctx0" brushRef="#br0" timeOffset="655575.8852">2468-74 0,'-25'0'0,"25"25"62,49-25-46,0 24-16,-24-24 15,-1 49-15,25-49 16,-25 24-16,25 1 16,-49 24-1,0-25 1,0 25 15,-49-49-31,49 49 16,-49-49-16,49 49 0,-48-49 15,48 49-15,-25-49 16</inkml:trace>
        </inkml:traceGroup>
        <inkml:traceGroup>
          <inkml:annotationXML>
            <emma:emma xmlns:emma="http://www.w3.org/2003/04/emma" version="1.0">
              <emma:interpretation id="{5F77E33A-A4F5-43C1-ABCF-B11857C2D367}" emma:medium="tactile" emma:mode="ink">
                <msink:context xmlns:msink="http://schemas.microsoft.com/ink/2010/main" type="inkWord" rotatedBoundingBox="29028,2704 30325,2680 30342,3645 29046,3669"/>
              </emma:interpretation>
              <emma:one-of disjunction-type="recognition" id="oneOf12">
                <emma:interpretation id="interp52" emma:lang="" emma:confidence="1">
                  <emma:literal/>
                </emma:interpretation>
              </emma:one-of>
            </emma:emma>
          </inkml:annotationXML>
          <inkml:trace contextRef="#ctx0" brushRef="#br1" timeOffset="687043.2947">4178-196 0,'-25'-24'32,"-24"24"-17,0 0 1,25 0-16,0 24 16,-50 25-1,50-24-15,24-1 16,0 25-1,0-25 17,49-24-17,24 49 1,-49-49 0,1 0-1,-25 24-15,0 1 16,0 48-1,-49-24 1,25-49-16,-25 49 0,0-25 16,73-24 31,25 0-32,24 0 1,-48 0-1,-25 49 1,0 0-16,0 0 0,-25 24 16,25-24-16,0-25 15,0 1-15,0 24 16,0-25-16,49-24 16,0 0-16,-24 0 15,-1 0-15,25 0 31,0-24-31,-25 24 0,0-25 16,-24 1 15,0-25 1</inkml:trace>
          <inkml:trace contextRef="#ctx0" brushRef="#br1" timeOffset="687861.1628">4788-98 0,'-49'0'62,"0"0"-46,1 0 0,23 0-1,25 49-15,-49-25 16,49 1-1,0 23 1,25-48-16,-1 25 16,1-25-1,48 0 17,-73 24-32,49-24 15,-25 0 1,-24 49-1,0-24 1,0-1-16,-24 25 16,-25-49-1,0 0-15,0 0 16,25 0 15,24-25 0,0 1-15</inkml:trace>
          <inkml:trace contextRef="#ctx0" brushRef="#br1" timeOffset="688817.3205">4910-293 0,'0'-25'16,"25"25"-1,-1 0 16,25 0-15,-25 0 15,-24 49-15,0-25 0,0 1-1,0-1 1,0 25-1,0 0 1,0-25-16,0 1 16,-49 24-16,49-1 15,0 1 1,25-49 0,-25 25-16,49-25 0,-25 0 15,1 0-15,23 0 0,1 0 16,-49-25 15,-24 25-15,-1 0-1,25 25-15,0 24 32,-48-25-32,48 25 15,0-25-15,0 1 16,24 24-16,-24-25 15,0 25 1,0-25 0,-49 25-1,0-49 1,0 25 0,1-25-1,-1 0-15</inkml:trace>
        </inkml:traceGroup>
      </inkml:traceGroup>
    </inkml:traceGroup>
    <inkml:traceGroup>
      <inkml:annotationXML>
        <emma:emma xmlns:emma="http://www.w3.org/2003/04/emma" version="1.0">
          <emma:interpretation id="{B4131E5F-5736-433E-9778-A1EDAFE5BAFB}" emma:medium="tactile" emma:mode="ink">
            <msink:context xmlns:msink="http://schemas.microsoft.com/ink/2010/main" type="paragraph" rotatedBoundingBox="16504,4375 30541,4122 30558,5119 16522,5372" alignmentLevel="3"/>
          </emma:interpretation>
        </emma:emma>
      </inkml:annotationXML>
      <inkml:traceGroup>
        <inkml:annotationXML>
          <emma:emma xmlns:emma="http://www.w3.org/2003/04/emma" version="1.0">
            <emma:interpretation id="{C84FD7F8-0348-49AE-8493-77E872D663AB}" emma:medium="tactile" emma:mode="ink">
              <msink:context xmlns:msink="http://schemas.microsoft.com/ink/2010/main" type="line" rotatedBoundingBox="16504,4375 30541,4122 30558,5119 16522,5372"/>
            </emma:interpretation>
          </emma:emma>
        </inkml:annotationXML>
        <inkml:traceGroup>
          <inkml:annotationXML>
            <emma:emma xmlns:emma="http://www.w3.org/2003/04/emma" version="1.0">
              <emma:interpretation id="{C5EB6E9A-E773-40F7-AB6A-E2FC8F2DD3D6}" emma:medium="tactile" emma:mode="ink">
                <msink:context xmlns:msink="http://schemas.microsoft.com/ink/2010/main" type="inkWord" rotatedBoundingBox="16507,4519 16939,4512 16949,5031 16516,5038"/>
              </emma:interpretation>
              <emma:one-of disjunction-type="recognition" id="oneOf13">
                <emma:interpretation id="interp53" emma:lang="" emma:confidence="0.5">
                  <emma:literal>1</emma:literal>
                </emma:interpretation>
                <emma:interpretation id="interp54" emma:lang="" emma:confidence="0">
                  <emma:literal>L</emma:literal>
                </emma:interpretation>
                <emma:interpretation id="interp55" emma:lang="" emma:confidence="0">
                  <emma:literal>l</emma:literal>
                </emma:interpretation>
                <emma:interpretation id="interp56" emma:lang="" emma:confidence="0">
                  <emma:literal>2</emma:literal>
                </emma:interpretation>
                <emma:interpretation id="interp57" emma:lang="" emma:confidence="0">
                  <emma:literal>I</emma:literal>
                </emma:interpretation>
              </emma:one-of>
            </emma:emma>
          </inkml:annotationXML>
          <inkml:trace contextRef="#ctx0" brushRef="#br0" timeOffset="190252.4458">-8620 1660 0,'0'-24'63,"49"-25"-48,-25 25 1,1-25 0,23 49 30,-48 49-30,0 0 0,0-1-16,0 26 15,0-1-15,0 0 16,0-24-16,0-25 16,0 50-16,0-123 62</inkml:trace>
          <inkml:trace contextRef="#ctx0" brushRef="#br0" timeOffset="190537.8725">-8596 1953 0,'0'49'47,"25"-49"-47,48 0 16,-24 0-16,24 0 15,-24 0-15,-25 0 16,25 25-16,-24-25 15,23 0-15</inkml:trace>
        </inkml:traceGroup>
        <inkml:traceGroup>
          <inkml:annotationXML>
            <emma:emma xmlns:emma="http://www.w3.org/2003/04/emma" version="1.0">
              <emma:interpretation id="{1E46EA8A-5E32-47FD-83BB-A52175A4D95F}" emma:medium="tactile" emma:mode="ink">
                <msink:context xmlns:msink="http://schemas.microsoft.com/ink/2010/main" type="inkWord" rotatedBoundingBox="17772,4469 21119,4408 21129,4962 17782,5022"/>
              </emma:interpretation>
              <emma:one-of disjunction-type="recognition" id="oneOf14">
                <emma:interpretation id="interp58" emma:lang="" emma:confidence="0.5">
                  <emma:literal>successor</emma:literal>
                </emma:interpretation>
                <emma:interpretation id="interp59" emma:lang="" emma:confidence="0">
                  <emma:literal>Successor</emma:literal>
                </emma:interpretation>
                <emma:interpretation id="interp60" emma:lang="" emma:confidence="0.5">
                  <emma:literal>sure so r</emma:literal>
                </emma:interpretation>
                <emma:interpretation id="interp61" emma:lang="" emma:confidence="0">
                  <emma:literal>sucre so r</emma:literal>
                </emma:interpretation>
                <emma:interpretation id="interp62" emma:lang="" emma:confidence="0">
                  <emma:literal>sure 550 r</emma:literal>
                </emma:interpretation>
              </emma:one-of>
            </emma:emma>
          </inkml:annotationXML>
          <inkml:trace contextRef="#ctx0" brushRef="#br0" timeOffset="191725.0741">-7106 1563 0,'0'-25'0,"0"-24"15,-49 49 1,0-24 0,25 24-16,0 0 0,-50 0 31,50 0-31,24 24 31,0 25-31,24 25 16,25-26-1,-24-48 1,-25 25-16,48-25 16,-48 49-16,49-49 15,-49 24-15,49-24 16,-49 25-16,0-1 15,0 25 1,-24-49-16,-25 24 16,24-24-16,1 0 15,-25 0-15,0 0 16,25 0 0,24-24 15,49-25-16</inkml:trace>
          <inkml:trace contextRef="#ctx0" brushRef="#br0" timeOffset="192195.2473">-6984 1734 0,'0'24'47,"0"49"-31,0-48-16,0 24 16,0-25-1,49-24 1,0 0-16,0 0 31,-49-24-31,49-50 16,-49 50-1,0-25-15,0 0 16,0 25 0,0 73 46,0 0-62,0-25 16,0 0-16,0 25 15,24-49-15,0 49 16,-24-25 0,25-24-1,24 0 1</inkml:trace>
          <inkml:trace contextRef="#ctx0" brushRef="#br0" timeOffset="192511.7461">-6373 1685 0,'0'-25'31,"-74"25"1,50 0-32,-25 0 15,49 49 1,-24-49-16,24 74 16,0-26-1,0 26 1,0-50-1,49-24 1,-25 0-16,25 0 16,-25 0-16,1 0 0</inkml:trace>
          <inkml:trace contextRef="#ctx0" brushRef="#br0" timeOffset="192796.9719">-6031 1685 0,'-49'0'0,"0"-49"15,25 49 17,24 24-17,-25 50 1,25-50-16,-49 1 15,49 23-15,0-23 16,-24-1-16,24 25 16,0-25-1,24-24 1,25 0-16,-24 0 16,23-24-16</inkml:trace>
          <inkml:trace contextRef="#ctx0" brushRef="#br0" timeOffset="194000.1019">-5958 1783 0,'0'48'0,"49"-48"31,0 0-31,-25 0 16,0 0-1,25 0 1,0 0-16,-24 0 0,-25-24 15,24 24-15,-24-24 16,-24-1 15,-25 25-15,24 0-16,-48 0 16,24 0-1,0 0 1,25 49-1,24 0 1,0 0 0,0-25-1,24-24 1,1 49 0,-1-49-16,25 0 15,-25 0-15,1 0 0,24 0 16,-25 0-1,1-25 1</inkml:trace>
          <inkml:trace contextRef="#ctx0" brushRef="#br0" timeOffset="194463.7453">-5274 1709 0,'0'-24'16,"-25"24"15,1 0-15,-25 0-1,25 24 1,24 1 0,0-1-1,0 1 1,49-25 0,-25 0-16,-24 48 15,49-48-15,-49 25 16,0-1-1,0 25 1,-49-49 15,49 24-31,-49-24 16,0 0 0,25 0-1</inkml:trace>
          <inkml:trace contextRef="#ctx0" brushRef="#br0" timeOffset="194887.0669">-4932 1734 0,'0'-25'16,"-25"25"15,-24 0-15,-24 49 0,73-24-1,-24-25-15,24 24 16,0 25 15,49-49-31,-1 0 16,-48 24-16,25-24 0,-25 25 15,0 23 1,-49-48 0,-24 25-1,48-25-15,1 0 16,-1 0 15</inkml:trace>
          <inkml:trace contextRef="#ctx0" brushRef="#br0" timeOffset="195319.4981">-4566 1783 0,'0'-25'0,"-24"25"63,24 49-48,-25-49-15,25 49 16,-24 0 0,24-1-1,24-48 1,74 0 0,-74 0-1,1-24-15,-25 0 16,0-1-1,0-24 1,0 1 0,-25 48-16,-24 0 15,1 0 1,23 0 0</inkml:trace>
          <inkml:trace contextRef="#ctx0" brushRef="#br0" timeOffset="195720.5276">-4175 1807 0,'0'24'47,"49"25"-31,-49 0-1,0-25 1,0-72 62,0-1-78,0 0 16,0 25-1,24 24 1,1 0 0,23 0-1,-23 0-15</inkml:trace>
        </inkml:traceGroup>
        <inkml:traceGroup>
          <inkml:annotationXML>
            <emma:emma xmlns:emma="http://www.w3.org/2003/04/emma" version="1.0">
              <emma:interpretation id="{3AC8B8E3-35C6-42BA-85EC-DD94CA16EB4B}" emma:medium="tactile" emma:mode="ink">
                <msink:context xmlns:msink="http://schemas.microsoft.com/ink/2010/main" type="inkWord" rotatedBoundingBox="22461,4379 23144,4367 23159,5220 22476,5232"/>
              </emma:interpretation>
              <emma:one-of disjunction-type="recognition" id="oneOf15">
                <emma:interpretation id="interp63" emma:lang="" emma:confidence="0.5">
                  <emma:literal>of</emma:literal>
                </emma:interpretation>
                <emma:interpretation id="interp64" emma:lang="" emma:confidence="0">
                  <emma:literal>off</emma:literal>
                </emma:interpretation>
                <emma:interpretation id="interp65" emma:lang="" emma:confidence="0.5">
                  <emma:literal>of -</emma:literal>
                </emma:interpretation>
                <emma:interpretation id="interp66" emma:lang="" emma:confidence="0">
                  <emma:literal>oof</emma:literal>
                </emma:interpretation>
                <emma:interpretation id="interp67" emma:lang="" emma:confidence="0">
                  <emma:literal>of _</emma:literal>
                </emma:interpretation>
              </emma:one-of>
            </emma:emma>
          </inkml:annotationXML>
          <inkml:trace contextRef="#ctx0" brushRef="#br0" timeOffset="196938.5043">-2563 1758 0,'0'-49'0,"0"0"16,0 25 15,-49 24-15,24 24-1,25 1-15,0-1 16,-24-24-16,24 49 16,0 0-1,73-49 17,-48 0-32,-1 0 15,49-49 1,-73-24-1,0 48-15,0-23 16,-48-1 0,-1 49-1,49 24 1,0 1 0,24-25-1</inkml:trace>
          <inkml:trace contextRef="#ctx0" brushRef="#br0" timeOffset="197208.2351">-2172 1416 0,'0'-49'16,"0"74"46,-49 72-62,49-23 0,0 23 16,0 1-16,-49 0 16,49-1-16,0-23 15,-25 23-15,25-48 0,0-24 16,0-1 0,0-48-1,0-25 1</inkml:trace>
          <inkml:trace contextRef="#ctx0" brushRef="#br0" timeOffset="197393.365">-2295 1856 0,'49'-25'31,"25"25"-16,-1 0-15,0 0 16,-24 0-16,-98 0 31</inkml:trace>
        </inkml:traceGroup>
        <inkml:traceGroup>
          <inkml:annotationXML>
            <emma:emma xmlns:emma="http://www.w3.org/2003/04/emma" version="1.0">
              <emma:interpretation id="{F9E7924A-1B3D-4B50-A435-2F48AF7B0AD9}" emma:medium="tactile" emma:mode="ink">
                <msink:context xmlns:msink="http://schemas.microsoft.com/ink/2010/main" type="inkWord" rotatedBoundingBox="24322,4276 24802,4268 24815,5027 24336,5036"/>
              </emma:interpretation>
              <emma:one-of disjunction-type="recognition" id="oneOf16">
                <emma:interpretation id="interp68" emma:lang="" emma:confidence="0.5">
                  <emma:literal>{</emma:literal>
                </emma:interpretation>
                <emma:interpretation id="interp69" emma:lang="" emma:confidence="0">
                  <emma:literal>q</emma:literal>
                </emma:interpretation>
                <emma:interpretation id="interp70" emma:lang="" emma:confidence="0">
                  <emma:literal>E</emma:literal>
                </emma:interpretation>
                <emma:interpretation id="interp71" emma:lang="" emma:confidence="0">
                  <emma:literal>g</emma:literal>
                </emma:interpretation>
                <emma:interpretation id="interp72" emma:lang="" emma:confidence="0">
                  <emma:literal>£</emma:literal>
                </emma:interpretation>
              </emma:one-of>
            </emma:emma>
          </inkml:annotationXML>
          <inkml:trace contextRef="#ctx0" brushRef="#br0" timeOffset="199314.0559">-512 1343 0,'0'-25'0,"0"-23"47,-24 48-32,-49 0-15,24 0 16,24 24-16,1-24 16,-25 49-16,0 0 15,49-25 16,25-24-15,48 49 0,-49-49-1,25 0-15,-24 0 16,23 0 0,-48 24-16,0 25 15,-48 25 1,23-74-16,-24 73 15,0-24-15,49 0 47,25-49-47,24 0 16,0 24 0,-49 25 15,0-25-31,0 25 15,-25-25-15,25 1 16,0 24 0,25-49-1,-1 0-15,25 0 16,0 0-16,0-49 0,-1 49 16,-23-25-16,24 1 15</inkml:trace>
        </inkml:traceGroup>
        <inkml:traceGroup>
          <inkml:annotationXML>
            <emma:emma xmlns:emma="http://www.w3.org/2003/04/emma" version="1.0">
              <emma:interpretation id="{58C484ED-CEF0-4864-8A1A-481DD8E6647D}" emma:medium="tactile" emma:mode="ink">
                <msink:context xmlns:msink="http://schemas.microsoft.com/ink/2010/main" type="inkWord" rotatedBoundingBox="25098,4334 26075,4317 26090,5102 25112,5119"/>
              </emma:interpretation>
              <emma:one-of disjunction-type="recognition" id="oneOf17">
                <emma:interpretation id="interp73" emma:lang="" emma:confidence="1">
                  <emma:literal/>
                </emma:interpretation>
              </emma:one-of>
            </emma:emma>
          </inkml:annotationXML>
          <inkml:trace contextRef="#ctx0" brushRef="#br0" timeOffset="654279.2838">685 1367 0,'0'-49'63,"24"49"-63,1 0 15,24 0 1,-25 0-1,-24 25-15,49 24 16,-49 0 0,0-25-16,0 25 15,-49-49 1,49 49-16,-24 24 16,24-24-1,0 0 1,0-25 15,0 25-15,49-49-1,-1 0-15,-23 0 16,24-24 0,-49-1 15,-25 25-31,1 0 0,-25 0 15,25 73 1,24-24 0,0 0-1,24-49-15,-24 49 16,49-49-16,-49 24 16,24-24-16,-24 49 0,0-24 15,-24-25 1,-25 24-16,0-24 15,25 0-15,-25 0 16,49-24 15,0-1-15,0-24-16</inkml:trace>
          <inkml:trace contextRef="#ctx0" brushRef="#br0" timeOffset="653524.0538">-23 1783 0,'24'0'16,"1"0"-16,-1 0 16,25 0-16,-25 0 0,1-49 15,24 0-15,-49 24 16,48-23-16,-48 23 16,0-24-1,0 0 1,0 25-1,-24 24 17,-25 0-17,25 0 1,-1 0 0,25 24-1,0 25 1,25-24-1,48-25 1,-49 0-16,1 0 16,24 0-16,0 0 15,-25 0 1,0 0 0,-24 24 30,-24-24-46,24 73 16,0-48-16,0 24 16,0-25-1,0 25 1,24-49 0,50 0-1,-50 0-15,0-24 16,25 24-16,-49-25 62,-24 25-46</inkml:trace>
        </inkml:traceGroup>
        <inkml:traceGroup>
          <inkml:annotationXML>
            <emma:emma xmlns:emma="http://www.w3.org/2003/04/emma" version="1.0">
              <emma:interpretation id="{A7668B19-B377-43F0-841F-E534FE08C374}" emma:medium="tactile" emma:mode="ink">
                <msink:context xmlns:msink="http://schemas.microsoft.com/ink/2010/main" type="inkWord" rotatedBoundingBox="29254,4145 30541,4122 30558,5119 29272,5142"/>
              </emma:interpretation>
              <emma:one-of disjunction-type="recognition" id="oneOf18">
                <emma:interpretation id="interp74" emma:lang="" emma:confidence="1">
                  <emma:literal/>
                </emma:interpretation>
              </emma:one-of>
            </emma:emma>
          </inkml:annotationXML>
          <inkml:trace contextRef="#ctx0" brushRef="#br1" timeOffset="691424.4025">4422 1245 0,'-49'0'15,"0"0"1,25 0 0,-1 0-16,-24 0 15,25 0-15,-25 49 16,25 24-1,24-48-15,24-25 16,25 24 0,-25-24-16,1 0 0,-1 0 15,25 49-15,-25-49 16,-24 49 0,0 0-1,0 0 1,-24-49-1,24 48-15,-49-48 16,0 49-16,25-49 16,0 0-1,72 0 17,-48-24-17,49 24-15,-49 24 31,0 1-31,0 24 16,0-1-16,0 1 0,0 0 16,0 0-16,0 0 31,49 24-31,-25-73 31,25 0-31,-24 0 16,24-24-16,-25-1 15,25 25-15,-25-73 16</inkml:trace>
          <inkml:trace contextRef="#ctx0" brushRef="#br1" timeOffset="691756.5279">4813 1392 0,'-25'0'0,"25"-25"0,0 50 47,25 24-32,-25-1-15,0 26 16,24 23-16,-24 1 16,0 24-16,73-24 0,-73-25 15,49-24-15,-49-25 16,0-72 15,0 23-15,0-24-16</inkml:trace>
          <inkml:trace contextRef="#ctx0" brushRef="#br1" timeOffset="692897.72">5154 1172 0,'0'-24'31,"0"-1"0,49 25-15,0 0-1,-24 0 1,-25 49 0,0-25-1,0 25-15,0-24 0,0-1 16,-49 25-16,49-25 15,0 1-15,-25 24 0,25-25 32,25-24-17,24 0 1,-25 0-16,49 0 31,-73 49 0,0-25-31,0 25 16,-24-24-16,24-1 16,0 25-16,0-25 15,0 1-15,24 24 16,25-49 0,-49 24-1,-49 25 16,25-49-31,-1 0 16,25-25 15</inkml:trace>
        </inkml:traceGroup>
      </inkml:traceGroup>
    </inkml:traceGroup>
    <inkml:traceGroup>
      <inkml:annotationXML>
        <emma:emma xmlns:emma="http://www.w3.org/2003/04/emma" version="1.0">
          <emma:interpretation id="{50C21254-71AB-4DE0-9892-B306EB8938BE}" emma:medium="tactile" emma:mode="ink">
            <msink:context xmlns:msink="http://schemas.microsoft.com/ink/2010/main" type="paragraph" rotatedBoundingBox="13888,12348 14520,9177 15333,9339 14702,12510" alignmentLevel="1"/>
          </emma:interpretation>
        </emma:emma>
      </inkml:annotationXML>
      <inkml:traceGroup>
        <inkml:annotationXML>
          <emma:emma xmlns:emma="http://www.w3.org/2003/04/emma" version="1.0">
            <emma:interpretation id="{68467DE3-90B8-4BE9-8985-E5244AE8482C}" emma:medium="tactile" emma:mode="ink">
              <msink:context xmlns:msink="http://schemas.microsoft.com/ink/2010/main" type="line" rotatedBoundingBox="13888,12348 14520,9177 15333,9339 14702,12510"/>
            </emma:interpretation>
          </emma:emma>
        </inkml:annotationXML>
        <inkml:traceGroup>
          <inkml:annotationXML>
            <emma:emma xmlns:emma="http://www.w3.org/2003/04/emma" version="1.0">
              <emma:interpretation id="{402B2033-B575-48F0-97F8-20DAEA6F460E}" emma:medium="tactile" emma:mode="ink">
                <msink:context xmlns:msink="http://schemas.microsoft.com/ink/2010/main" type="inkWord" rotatedBoundingBox="14052,12381 14142,11925 14386,11973 14295,12429"/>
              </emma:interpretation>
              <emma:one-of disjunction-type="recognition" id="oneOf19">
                <emma:interpretation id="interp75" emma:lang="" emma:confidence="0.5">
                  <emma:literal>o</emma:literal>
                </emma:interpretation>
                <emma:interpretation id="interp76" emma:lang="" emma:confidence="0">
                  <emma:literal>O</emma:literal>
                </emma:interpretation>
                <emma:interpretation id="interp77" emma:lang="" emma:confidence="0">
                  <emma:literal>.</emma:literal>
                </emma:interpretation>
                <emma:interpretation id="interp78" emma:lang="" emma:confidence="0">
                  <emma:literal>°</emma:literal>
                </emma:interpretation>
                <emma:interpretation id="interp79" emma:lang="" emma:confidence="0">
                  <emma:literal>0</emma:literal>
                </emma:interpretation>
              </emma:one-of>
            </emma:emma>
          </inkml:annotationXML>
          <inkml:trace contextRef="#ctx0" brushRef="#br0" timeOffset="288662.6491">-10929 9001 0,'-24'0'0,"0"0"16,-1 0 15,25 25-31,0-1 16,0 25-16,0 0 16,0 0-1,0-1-15,0-23 16,0-1-16,0 74 15,49-98 1,24 0 0,-24 0-1,-49-49 1,24 0-16,-24 0 0,0 1 16,0-1-16,0 0 15,0 0-15,0 0 16,0 25-16,-24 24 15,24-25-15,-49 25 16,0 0-16,1 25 16,48 24-1,0-1 1</inkml:trace>
        </inkml:traceGroup>
        <inkml:traceGroup>
          <inkml:annotationXML>
            <emma:emma xmlns:emma="http://www.w3.org/2003/04/emma" version="1.0">
              <emma:interpretation id="{30C012C3-8C3F-45C2-BE9A-D1E52E94DE43}" emma:medium="tactile" emma:mode="ink">
                <msink:context xmlns:msink="http://schemas.microsoft.com/ink/2010/main" type="inkWord" rotatedBoundingBox="14221,10195 15082,10003 15232,10676 14370,10867">
                  <msink:destinationLink direction="with" ref="{61E1D6B5-27EC-4843-B4CD-14A1EB35A96A}"/>
                  <msink:destinationLink direction="with" ref="{0D45A88B-B4D6-4200-93BE-48128332320F}"/>
                  <msink:destinationLink direction="to" ref="{61E30993-E5CE-42E9-8888-A12B2C595D76}"/>
                  <msink:destinationLink direction="from" ref="{61E30993-E5CE-42E9-8888-A12B2C595D76}"/>
                </msink:context>
              </emma:interpretation>
              <emma:one-of disjunction-type="recognition" id="oneOf20">
                <emma:interpretation id="interp80" emma:lang="" emma:confidence="0.5">
                  <emma:literal>$</emma:literal>
                </emma:interpretation>
                <emma:interpretation id="interp81" emma:lang="" emma:confidence="0">
                  <emma:literal>%</emma:literal>
                </emma:interpretation>
                <emma:interpretation id="interp82" emma:lang="" emma:confidence="0">
                  <emma:literal>s</emma:literal>
                </emma:interpretation>
                <emma:interpretation id="interp83" emma:lang="" emma:confidence="0">
                  <emma:literal>#</emma:literal>
                </emma:interpretation>
                <emma:interpretation id="interp84" emma:lang="" emma:confidence="0">
                  <emma:literal>&amp;</emma:literal>
                </emma:interpretation>
              </emma:one-of>
            </emma:emma>
          </inkml:annotationXML>
          <inkml:trace contextRef="#ctx0" brushRef="#br0" timeOffset="209172.1133">-10489 7243 0,'0'-25'47,"0"74"47,0 0-94,0 24 0,0 1 16,0 23-16,0-24 15,0 1-15,0-25 16,0-25-16,0 0 15,0-72 32,0 23-31,0 1-16,0-25 16</inkml:trace>
          <inkml:trace contextRef="#ctx0" brushRef="#br0" timeOffset="209588.925">-10489 7414 0,'0'-25'16,"0"1"15,0-1-16,73 25 17,-48 0-17,-25-48-15,24 48 16,1 0 0,23 48-16,-48 1 15,0 0 1,0-24-1,-48 23 1,-1-48 0,49 25-1,-49-25 1,24 0 0</inkml:trace>
          <inkml:trace contextRef="#ctx0" brushRef="#br0" timeOffset="210707.8258">-10123 7121 0,'0'-25'16,"49"25"31,-24 0-1,-1 0-14,-24 49 15,0-25-32,0 1 1,0 24-1,-24-49 1,24 24 0,-49-24-16,49 49 0,-25 0 15,25 0 1,0 0 0,0-25-1,49-24 1,0 0-1,-73 0 48,-1 0-47,25 24 15,0 25-16,0 0 1,0-25 0,0 1-1,0 24 1,-49-49-16,0 0 16,1 0-1,23 0-15,1 0 16</inkml:trace>
          <inkml:trace contextRef="#ctx0" brushRef="#br0" timeOffset="212064.4242">-10684 7169 0,'-25'0'63,"1"0"-32,-25 0-15,24 0-1,25 49 17,0-24 15,0-1-16,0 25 0,49-25 0,-49 1 1,0 24-17,0-25-15,-24 1 16,-1 23 15,25-72 63,49 24-79,-49 24 1,0 25 0,0-24-16,0-1 15,-24 25-15,24-25 16,0 25 0,0-24 15,24-25 0,50 0-15,-50 0-16</inkml:trace>
        </inkml:traceGroup>
        <inkml:traceGroup>
          <inkml:annotationXML>
            <emma:emma xmlns:emma="http://www.w3.org/2003/04/emma" version="1.0">
              <emma:interpretation id="{7FCBD906-0A66-4629-A12C-E9664756EEF7}" emma:medium="tactile" emma:mode="ink">
                <msink:context xmlns:msink="http://schemas.microsoft.com/ink/2010/main" type="inkWord" rotatedBoundingBox="14583,9190 15133,9458 14978,9774 14428,9505">
                  <msink:destinationLink direction="with" ref="{0D45A88B-B4D6-4200-93BE-48128332320F}"/>
                  <msink:destinationLink direction="to" ref="{61E30993-E5CE-42E9-8888-A12B2C595D76}"/>
                  <msink:destinationLink direction="from" ref="{61E30993-E5CE-42E9-8888-A12B2C595D76}"/>
                </msink:context>
              </emma:interpretation>
              <emma:one-of disjunction-type="recognition" id="oneOf21">
                <emma:interpretation id="interp85" emma:lang="" emma:confidence="0.5">
                  <emma:literal>&amp;</emma:literal>
                </emma:interpretation>
                <emma:interpretation id="interp86" emma:lang="" emma:confidence="0">
                  <emma:literal>.</emma:literal>
                </emma:interpretation>
                <emma:interpretation id="interp87" emma:lang="" emma:confidence="0">
                  <emma:literal>{</emma:literal>
                </emma:interpretation>
                <emma:interpretation id="interp88" emma:lang="" emma:confidence="0">
                  <emma:literal>E</emma:literal>
                </emma:interpretation>
                <emma:interpretation id="interp89" emma:lang="" emma:confidence="0">
                  <emma:literal>,</emma:literal>
                </emma:interpretation>
              </emma:one-of>
            </emma:emma>
          </inkml:annotationXML>
          <inkml:trace contextRef="#ctx0" brushRef="#br0" timeOffset="711729.9001">-10498 6259 0,'0'-25'31,"0"1"0,-24 24-15,24 24 62,0 25-78,0-24 0,0-1 16,0 25-1,0 24 1,0-97 46,0-25-46,0 25 0,0-1-16,0-24 15,0-24 1,-25 49-1,25 48 64,0 0-79,0 25 0,0-24 15,0-1-15,0 25 16,0-25-16,0 1 0,0-1 15,49-24 1,-49 49 0,0-24 171,0-1-171,0 25 31,25-49 78,-1 0-32,25 0-77,0-25 0,0 25-1,-25-24-15,25 24 16,0 0 0,-49-49-1,24 49-15,1 0 31,24 0-15,-25 0 0,-24-24 15,24 24-31,1 0 31,-25-25 125,-25 25-140</inkml:trace>
        </inkml:traceGroup>
      </inkml:traceGroup>
    </inkml:traceGroup>
    <inkml:traceGroup>
      <inkml:annotationXML>
        <emma:emma xmlns:emma="http://www.w3.org/2003/04/emma" version="1.0">
          <emma:interpretation id="{36C66973-7E8B-4D96-8F25-BB1C1E5E9F1A}" emma:medium="tactile" emma:mode="ink">
            <msink:context xmlns:msink="http://schemas.microsoft.com/ink/2010/main" type="paragraph" rotatedBoundingBox="14474,13819 20017,13899 20002,14919 14459,14839" alignmentLevel="1"/>
          </emma:interpretation>
        </emma:emma>
      </inkml:annotationXML>
      <inkml:traceGroup>
        <inkml:annotationXML>
          <emma:emma xmlns:emma="http://www.w3.org/2003/04/emma" version="1.0">
            <emma:interpretation id="{5419F0B4-D1F2-4CD4-81A8-814CD5D4C734}" emma:medium="tactile" emma:mode="ink">
              <msink:context xmlns:msink="http://schemas.microsoft.com/ink/2010/main" type="line" rotatedBoundingBox="14474,13819 20017,13899 20002,14919 14459,14839"/>
            </emma:interpretation>
          </emma:emma>
        </inkml:annotationXML>
        <inkml:traceGroup>
          <inkml:annotationXML>
            <emma:emma xmlns:emma="http://www.w3.org/2003/04/emma" version="1.0">
              <emma:interpretation id="{19CCC337-33D4-40EE-B42B-A7916266E124}" emma:medium="tactile" emma:mode="ink">
                <msink:context xmlns:msink="http://schemas.microsoft.com/ink/2010/main" type="inkWord" rotatedBoundingBox="14474,13819 15944,13840 15930,14855 14459,14834"/>
              </emma:interpretation>
              <emma:one-of disjunction-type="recognition" id="oneOf22">
                <emma:interpretation id="interp90" emma:lang="" emma:confidence="0.5">
                  <emma:literal>{9415}</emma:literal>
                </emma:interpretation>
                <emma:interpretation id="interp91" emma:lang="" emma:confidence="0">
                  <emma:literal>{9215}</emma:literal>
                </emma:interpretation>
                <emma:interpretation id="interp92" emma:lang="" emma:confidence="0">
                  <emma:literal>{415}</emma:literal>
                </emma:interpretation>
                <emma:interpretation id="interp93" emma:lang="" emma:confidence="0">
                  <emma:literal>{is}</emma:literal>
                </emma:interpretation>
                <emma:interpretation id="interp94" emma:lang="" emma:confidence="0">
                  <emma:literal>{ques}</emma:literal>
                </emma:interpretation>
              </emma:one-of>
            </emma:emma>
          </inkml:annotationXML>
          <inkml:trace contextRef="#ctx0" brushRef="#br0" timeOffset="258853.9998">-10465 11150 0,'0'-24'16,"-24"24"46,-25 0-46,25 0-1,-25 0 1,49 49 0,-49-49-1,49 24-15,0 25 31,0-24-15,24-25 15,-24 24-31,25-24 16,-1 0 0,25 0-1,0 0 1,-49 24-16,24-24 15,1 0 1,-25 49 0,0-24-1,0-1 1,-25-24 0,25 49-16,-48-49 15,48 24-15,-49-24 16,0 0-16,49 25 15,-49-25 1,98 0 31,0 0-31,0 0-1,-25 0-15,-24 49 47,0-25-31,0 25-16,0-25 15,0 25 1,0-24 0,0 23-1,0-23 1,49-1 15,0-24-15,0 0-16,-25 0 15,-24-24 48</inkml:trace>
          <inkml:trace contextRef="#ctx0" brushRef="#br0" timeOffset="260057.4061">-10098 11273 0,'0'-25'47,"-25"25"0,-24 0-47,25 0 15,0 0 17,24 25-17,0-1 1,0 25-16,0 0 31,0-25 0,24-24-15,25 0 15,-25 0 0,-24-24-15,25-25 0,-25 24-1,0 50 63,0 24-62,0-25-16,0 25 16,0-25-16,0 1 0,0 24 15,0-25-15,0 0 16,0 1-16,0 24 16,0-25-1,49-24 63,-49-24-62,24 24 0,-24-25-16,24 25 0,-24-49 15,25 49-15,-25-48 16,49 48-16,-49-25 0,0 1 62</inkml:trace>
          <inkml:trace contextRef="#ctx0" brushRef="#br0" timeOffset="260389.0156">-9805 11370 0,'0'25'31,"0"23"-15,0-23-1,0-1-15,0 25 16,0-24-16,0-1 0,0 0 16,0 25-1</inkml:trace>
          <inkml:trace contextRef="#ctx0" brushRef="#br0" timeOffset="261639.4496">-9561 11175 0,'49'0'0,"-49"-49"31,0 25 16,-25 24 0,1 0-31,0 0-1,-1 0 1,-48 0-1,73 48-15,0-23 16,0-1 15,0 1 1,24 24-1,25-49-16,-24 0 1,23 0-16,1 0 16,-24 24-1,24 25 17,-49-25-17,0 1 1,0 23-1,0-23 1,-25-1 15,1-24-15,-25 49-16,0-49 16,25 0-1,24-24 16,0-1 1,0 1-17</inkml:trace>
          <inkml:trace contextRef="#ctx0" brushRef="#br0" timeOffset="269296.6743">-9488 10833 0,'25'0'109,"-1"0"-93,-24 24-1,25-24 1,-25 49 0,48-49-1,-48 25 1,0-1 15,0 0-15,0 25-1,0-24 17,0-1-1,0 25 0,0-25 32,0 1-32,25-25 16,-1 49-47,25-49 31,-24 0-15,-1 0-1,-24-25-15,24 25 16,-24 25 187,-24-1-187,24 1-1,0 23 17,0-23-1,0-1 0,0 1 0,0 23-15,0-23 15,0-1-15,24 25-1,-24-24 17,0-1-1,-24 25-15,-25-25 15,25-24-16,24 49-15,-49-49 16,49-24 31,0-1-47,24 25 16</inkml:trace>
        </inkml:traceGroup>
        <inkml:traceGroup>
          <inkml:annotationXML>
            <emma:emma xmlns:emma="http://www.w3.org/2003/04/emma" version="1.0">
              <emma:interpretation id="{2BD3F8D9-2BCF-48AB-B3BF-AA697BF8AAD6}" emma:medium="tactile" emma:mode="ink">
                <msink:context xmlns:msink="http://schemas.microsoft.com/ink/2010/main" type="inkWord" rotatedBoundingBox="18515,14127 20013,14148 20002,14919 18504,14897">
                  <msink:destinationLink direction="to" ref="{F65D7756-1CA3-4EC7-8DE2-6435F9A2DA0C}"/>
                </msink:context>
              </emma:interpretation>
              <emma:one-of disjunction-type="recognition" id="oneOf23">
                <emma:interpretation id="interp95" emma:lang="" emma:confidence="0.5">
                  <emma:literal>{919}</emma:literal>
                </emma:interpretation>
                <emma:interpretation id="interp96" emma:lang="" emma:confidence="0">
                  <emma:literal>1919}</emma:literal>
                </emma:interpretation>
                <emma:interpretation id="interp97" emma:lang="" emma:confidence="0">
                  <emma:literal>quite}</emma:literal>
                </emma:interpretation>
                <emma:interpretation id="interp98" emma:lang="" emma:confidence="0">
                  <emma:literal>{9119}</emma:literal>
                </emma:interpretation>
                <emma:interpretation id="interp99" emma:lang="" emma:confidence="0">
                  <emma:literal>{911}</emma:literal>
                </emma:interpretation>
              </emma:one-of>
            </emma:emma>
          </inkml:annotationXML>
          <inkml:trace contextRef="#ctx0" brushRef="#br0" timeOffset="390349.9271">-6028 11266 0,'0'-49'0,"0"24"32,-25 25-32,25-24 0,0 0 15,-73 24 1,24 0 0,0 0-16,25 0 15,-25 24 1,49 25-1,0 24 1,0-24 0,25 0 15,-1 0-15,25-49-1,-25 0 1,-24-25-16,25 25 0,-25-49 15,48 0 1,-48 25-16,0 0 31,0 48 1,0 0-17,0 1-15,0 24 16,0 0-16,0-1 15,0 26 1,-24-1-16,24-24 16,0 0-16,0 0 15,0-1-15,0-23 16,0 24 0,49-49 46,-49-25-62,24 25 16,-24-49-16,25 49 0,-25-24 15</inkml:trace>
          <inkml:trace contextRef="#ctx0" brushRef="#br0" timeOffset="390665.8727">-5882 11510 0,'0'49'46,"0"-25"-30,0 1-16,0-1 16,0 49-1,0-24 1</inkml:trace>
          <inkml:trace contextRef="#ctx0" brushRef="#br0" timeOffset="391668.152">-5735 11583 0,'24'0'47,"25"0"-31,-49-49-1,25 49 1,-25-49-16,48 25 16,-48-25-16,0 0 15,0 25-15,0-1 16,0 1-16,0-49 16,0 48-1,-24 25 1,0 0-1,-1 0 17,25 49-1,0-24 0,0-1-31,0 25 16,25-49 15,-25 24-31,48-24 16,1 0-16,-24 0 15,-1 0-15,25-24 16,-49 48 31,0 1-32,-25-25 1,25 24-16,0 25 16,-24-49-16,24 73 15,0-48 1,73-25 31,-24 0-32,-24 0 1</inkml:trace>
          <inkml:trace contextRef="#ctx0" brushRef="#br0" timeOffset="392902.4718">-5344 11168 0,'0'-24'47,"24"24"-47,0 0 16,1 0 15,-1 0-15,25 0-1,-24 0 1,-25 24 15,0 25-15,0-25 0,-49 25-1,49-25 16,-25-24-31,25 25 16,0-1 15,0 25-31,0-24 32,49-25-17,-24 0 1,-1 0-1,-73 48 79,49 1-78,0 0-16,0 0 15,0 0 1,0 0 0,25-49-16,-25 24 15,48 25 17,-48-25-17,-48-24 16,23 0-15,1 0 0,-1 0-1,-48 0 1</inkml:trace>
          <inkml:trace contextRef="#ctx0" brushRef="#br0" timeOffset="394313.1866">-6517 11144 0,'-24'0'47,"-1"0"-15,-23 0-1,48 24 0,0 0-15,0 1-1,0 24 17,0-25-17,24-24-15,0 24 16,1-24-1,-25 49 1,49-49-16,-49 25 16,0-1-1,0 1 1,0 23-16,-25-48 16,25 25-16,-24-25 15,-1 0 16,50 0 63,24 24-63,-49 25-31,0 0 16,0-25-16,0 1 0,-25 24 16,25-25-16,0 25 15,0-25 1,0 25 15,25-49-15,48 0-1,-49 0 1,1 0-16,24 0 16,-74 0 46</inkml:trace>
        </inkml:traceGroup>
      </inkml:traceGroup>
    </inkml:traceGroup>
  </inkml:traceGroup>
</inkml:ink>
</file>

<file path=ppt/ink/ink3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7:12.67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97829567-838B-4665-90D2-DB3589F0355F}" emma:medium="tactile" emma:mode="ink">
          <msink:context xmlns:msink="http://schemas.microsoft.com/ink/2010/main" type="writingRegion" rotatedBoundingBox="25937,9647 27085,9647 27085,10379 25937,10379"/>
        </emma:interpretation>
      </emma:emma>
    </inkml:annotationXML>
    <inkml:traceGroup>
      <inkml:annotationXML>
        <emma:emma xmlns:emma="http://www.w3.org/2003/04/emma" version="1.0">
          <emma:interpretation id="{6F668883-9C5A-49CB-9EA8-1DDCDB1A6AD4}" emma:medium="tactile" emma:mode="ink">
            <msink:context xmlns:msink="http://schemas.microsoft.com/ink/2010/main" type="paragraph" rotatedBoundingBox="25937,9647 27085,9647 27085,10379 25937,10379" alignmentLevel="1"/>
          </emma:interpretation>
        </emma:emma>
      </inkml:annotationXML>
      <inkml:traceGroup>
        <inkml:annotationXML>
          <emma:emma xmlns:emma="http://www.w3.org/2003/04/emma" version="1.0">
            <emma:interpretation id="{D06018AB-0839-400B-A8E3-23FFF4180C5B}" emma:medium="tactile" emma:mode="ink">
              <msink:context xmlns:msink="http://schemas.microsoft.com/ink/2010/main" type="line" rotatedBoundingBox="25937,9647 27085,9647 27085,10379 25937,10379"/>
            </emma:interpretation>
          </emma:emma>
        </inkml:annotationXML>
        <inkml:traceGroup>
          <inkml:annotationXML>
            <emma:emma xmlns:emma="http://www.w3.org/2003/04/emma" version="1.0">
              <emma:interpretation id="{47EF6BCB-9B15-4E04-BFBF-61D2C21924DA}" emma:medium="tactile" emma:mode="ink">
                <msink:context xmlns:msink="http://schemas.microsoft.com/ink/2010/main" type="inkWord" rotatedBoundingBox="25937,9647 27085,9647 27085,10379 25937,10379"/>
              </emma:interpretation>
            </emma:emma>
          </inkml:annotationXML>
          <inkml:trace contextRef="#ctx0" brushRef="#br0">978 6716 0,'-24'0'47,"-1"0"-31,-48 0-1,49 0 1,24 24-16,-25-24 16,25 25-1,0 24 17,0-25-17,25-24 16,-25 25-31,48-25 16,-23 0 0,-25 48-16,24-48 0,-24 25 15,0-1 1,0 25 0,0 24-16,-49-48 15,1-25 1,72 0 62,0 0-62,1 0 15,-25 24-16,0 1-15,0-1 16,0 25-16,49-25 16,-49 1-16,0 24 15,24-49 1,1 24-16,23-24 16,1 0-1,-24 0-15,23-24 16,-48-1 31,0 1-16</inkml:trace>
          <inkml:trace contextRef="#ctx0" brushRef="#br0" timeOffset="1049.1378">1564 6789 0,'0'-49'16,"-49"49"15,25 0-15,0 0-1,-1 0 1,-24 25 15,49-1-15,0 1-1,0 24 1,0-25 0,0 0-1,49-24 1,-24 49-1,-1-49 1,25 25 15,-49-1-15,0 25 15,0-25 0,-49-24-31,25 0 16,-1 0 0,-24 0 15,49-49 16</inkml:trace>
          <inkml:trace contextRef="#ctx0" brushRef="#br0" timeOffset="2268.1049">1760 6643 0,'24'0'109,"25"0"-93,0 0-1,-49 49-15,0-25 31,0 0-15,0 1 0,-25 24 15,1-49-15,24 24-16,-25-24 15,25 25 1,-24-25-16,24 48 15,0-23 1,0-1 15,0 1-15,24-25-16,25 0 31,0 0-15,0 0-1,-73 0 32,-1 0-31,25 48 0,-24-48-1,24 25 1,0-1-1,0 25-15,0 24 32,0-24-17,0-24 1,0-1 0,0 25-1,-25-49 1,1 24-16,-25-24 15,49-48 64</inkml:trace>
        </inkml:traceGroup>
      </inkml:traceGroup>
    </inkml:traceGroup>
  </inkml:traceGroup>
</inkml:ink>
</file>

<file path=ppt/ink/ink3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7:31.539"/>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AFADB60-6F97-480E-AB7D-EEF4E8EFE349}" emma:medium="tactile" emma:mode="ink">
          <msink:context xmlns:msink="http://schemas.microsoft.com/ink/2010/main" type="writingRegion" rotatedBoundingBox="23983,9378 24130,9378 24130,9720 23983,9720"/>
        </emma:interpretation>
      </emma:emma>
    </inkml:annotationXML>
    <inkml:traceGroup>
      <inkml:annotationXML>
        <emma:emma xmlns:emma="http://www.w3.org/2003/04/emma" version="1.0">
          <emma:interpretation id="{10783B6A-0F27-4FFC-AFE8-7402CA6523E8}" emma:medium="tactile" emma:mode="ink">
            <msink:context xmlns:msink="http://schemas.microsoft.com/ink/2010/main" type="paragraph" rotatedBoundingBox="23983,9378 24130,9378 24130,9720 23983,9720" alignmentLevel="1"/>
          </emma:interpretation>
        </emma:emma>
      </inkml:annotationXML>
      <inkml:traceGroup>
        <inkml:annotationXML>
          <emma:emma xmlns:emma="http://www.w3.org/2003/04/emma" version="1.0">
            <emma:interpretation id="{5C264EBC-9C54-46BC-8E5C-3C94486D53EC}" emma:medium="tactile" emma:mode="ink">
              <msink:context xmlns:msink="http://schemas.microsoft.com/ink/2010/main" type="line" rotatedBoundingBox="23983,9378 24130,9378 24130,9720 23983,9720"/>
            </emma:interpretation>
          </emma:emma>
        </inkml:annotationXML>
        <inkml:traceGroup>
          <inkml:annotationXML>
            <emma:emma xmlns:emma="http://www.w3.org/2003/04/emma" version="1.0">
              <emma:interpretation id="{9157A447-8AD1-4E11-8A97-32E3D92CA3CF}" emma:medium="tactile" emma:mode="ink">
                <msink:context xmlns:msink="http://schemas.microsoft.com/ink/2010/main" type="inkWord" rotatedBoundingBox="23983,9378 24130,9378 24130,9720 23983,9720"/>
              </emma:interpretation>
              <emma:one-of disjunction-type="recognition" id="oneOf0">
                <emma:interpretation id="interp0" emma:lang="" emma:confidence="0.5">
                  <emma:literal>O</emma:literal>
                </emma:interpretation>
                <emma:interpretation id="interp1" emma:lang="" emma:confidence="0">
                  <emma:literal>o</emma:literal>
                </emma:interpretation>
                <emma:interpretation id="interp2" emma:lang="" emma:confidence="0">
                  <emma:literal>0</emma:literal>
                </emma:interpretation>
                <emma:interpretation id="interp3" emma:lang="" emma:confidence="0">
                  <emma:literal>.</emma:literal>
                </emma:interpretation>
                <emma:interpretation id="interp4" emma:lang="" emma:confidence="0">
                  <emma:literal>8</emma:literal>
                </emma:interpretation>
              </emma:one-of>
            </emma:emma>
          </inkml:annotationXML>
          <inkml:trace contextRef="#ctx0" brushRef="#br0">74 31 0,'-25'0'15,"1"0"17,24 74-17,0-50-15,0 1 16,0 23-16,0 1 16,0-24-16,0-1 0,0 25 15,49-49 16,-1-49-15,-48 25-16,25-25 16,-25 0-16,0 0 0,0-24 31,0 48-31,0 1 16,-25 24-1,1 0-15,-49 0 16,48 0-1,25 49 17,0 0-32,0 0 15</inkml:trace>
        </inkml:traceGroup>
      </inkml:traceGroup>
    </inkml:traceGroup>
  </inkml:traceGroup>
</inkml:ink>
</file>

<file path=ppt/ink/ink3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8:11.15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58BC4C5-F5D2-47CA-832A-749FE085E337}" emma:medium="tactile" emma:mode="ink">
          <msink:context xmlns:msink="http://schemas.microsoft.com/ink/2010/main" type="writingRegion" rotatedBoundingBox="18354,9958 20465,9289 20700,10033 18589,10702"/>
        </emma:interpretation>
      </emma:emma>
    </inkml:annotationXML>
    <inkml:traceGroup>
      <inkml:annotationXML>
        <emma:emma xmlns:emma="http://www.w3.org/2003/04/emma" version="1.0">
          <emma:interpretation id="{3B0762D6-0833-4799-89F5-A9A564C05284}" emma:medium="tactile" emma:mode="ink">
            <msink:context xmlns:msink="http://schemas.microsoft.com/ink/2010/main" type="paragraph" rotatedBoundingBox="18354,9958 20465,9289 20700,10033 18589,10702" alignmentLevel="1"/>
          </emma:interpretation>
        </emma:emma>
      </inkml:annotationXML>
      <inkml:traceGroup>
        <inkml:annotationXML>
          <emma:emma xmlns:emma="http://www.w3.org/2003/04/emma" version="1.0">
            <emma:interpretation id="{7BD42E03-51E3-40FA-8514-89BD44536B31}" emma:medium="tactile" emma:mode="ink">
              <msink:context xmlns:msink="http://schemas.microsoft.com/ink/2010/main" type="line" rotatedBoundingBox="18354,9958 20465,9289 20700,10033 18589,10702"/>
            </emma:interpretation>
          </emma:emma>
        </inkml:annotationXML>
        <inkml:traceGroup>
          <inkml:annotationXML>
            <emma:emma xmlns:emma="http://www.w3.org/2003/04/emma" version="1.0">
              <emma:interpretation id="{8D3495E7-CB4E-4BB9-A37C-66B073C89841}" emma:medium="tactile" emma:mode="ink">
                <msink:context xmlns:msink="http://schemas.microsoft.com/ink/2010/main" type="inkWord" rotatedBoundingBox="18354,9958 19165,9701 19401,10444 18589,10702">
                  <msink:destinationLink direction="from" ref="{F65D7756-1CA3-4EC7-8DE2-6435F9A2DA0C}"/>
                </msink:context>
              </emma:interpretation>
              <emma:one-of disjunction-type="recognition" id="oneOf0">
                <emma:interpretation id="interp0" emma:lang="" emma:confidence="0.5">
                  <emma:literal>{e}</emma:literal>
                </emma:interpretation>
                <emma:interpretation id="interp1" emma:lang="" emma:confidence="0">
                  <emma:literal>{E}</emma:literal>
                </emma:interpretation>
                <emma:interpretation id="interp2" emma:lang="" emma:confidence="0">
                  <emma:literal>{2}</emma:literal>
                </emma:interpretation>
                <emma:interpretation id="interp3" emma:lang="" emma:confidence="0">
                  <emma:literal>{e}}</emma:literal>
                </emma:interpretation>
                <emma:interpretation id="interp4" emma:lang="" emma:confidence="0">
                  <emma:literal>{27}</emma:literal>
                </emma:interpretation>
              </emma:one-of>
            </emma:emma>
          </inkml:annotationXML>
          <inkml:trace contextRef="#ctx0" brushRef="#br0">-257-4164 0,'0'-24'0,"0"-25"47,-49 49 0,25 24-32,-1-24 1,25 25 0,-48-25-16,48 24 15,0 25 32,24-49-16,0 0-15,1 24 0,24-24-1,-49 25 16,0 24-31,0-25 16,-25-24 0,25 24-16,-24-24 0,24 49 15,-25-49 1,74 25 93,-49 24-77,0-1-17,0 26 1,0-25-16,0-25 15,25 0 32,24-24-31,-25 0-16,25 0 16,0 0-16</inkml:trace>
          <inkml:trace contextRef="#ctx0" brushRef="#br0" timeOffset="940.2533">109-3969 0,'0'-24'0,"0"0"32,0-25-1,-48 49 0,23 0-31,1 0 31,-1 0-31,25 24 16,0 1 15,0-1-15,0 25-1,0-25 17,25-24-1,-1 0-15,-24-49-1,49 49 79,-49 25-94,0 24 16,0-25-16,0 1 15,0 23 1,0 1-1,0-24 1,0-1 15,24-24-15,1 0 31,24 0-47,-25-24 15,1-25 1,23 24 0,-48-23 46</inkml:trace>
          <inkml:trace contextRef="#ctx0" brushRef="#br0" timeOffset="10250.7131">207-4286 0,'0'-24'31,"49"24"-31,-25 0 47,1 0 0,-1 0-16,25 0-15,-49 24 93,-24 25-78,24-25 1,-25-24-17,25 25 1,-24 23-1,24-23 17,0-1-17,0 1 32,0 24 0,0-25 31,24-24-62,1 0 15,24 0-15,-25-24 15,0 24 141,-48 0 47,24 24-204,-24-24 1,24 24 15,0 1 16,0 24 0,0-25-16,0 1 0,0-1-15,24-24-16,-24 49 31,49-25-15,-49 1 31,0 24-16,-25-49-15,1 24 15,0-24 0,-25 0-15,24 0-1,25 24-15,-24-24 32,24-24 46</inkml:trace>
        </inkml:traceGroup>
        <inkml:traceGroup>
          <inkml:annotationXML>
            <emma:emma xmlns:emma="http://www.w3.org/2003/04/emma" version="1.0">
              <emma:interpretation id="{9A9E985A-9411-4242-8FF8-3D3326A0C05A}" emma:medium="tactile" emma:mode="ink">
                <msink:context xmlns:msink="http://schemas.microsoft.com/ink/2010/main" type="inkWord" rotatedBoundingBox="20237,9558 20521,9468 20628,9805 20344,9896">
                  <msink:destinationLink direction="with" ref="{0D45A88B-B4D6-4200-93BE-48128332320F}"/>
                </msink:context>
              </emma:interpretation>
              <emma:one-of disjunction-type="recognition" id="oneOf1">
                <emma:interpretation id="interp5" emma:lang="" emma:confidence="0.5">
                  <emma:literal>O</emma:literal>
                </emma:interpretation>
                <emma:interpretation id="interp6" emma:lang="" emma:confidence="0">
                  <emma:literal>0</emma:literal>
                </emma:interpretation>
                <emma:interpretation id="interp7" emma:lang="" emma:confidence="0">
                  <emma:literal>o</emma:literal>
                </emma:interpretation>
                <emma:interpretation id="interp8" emma:lang="" emma:confidence="0">
                  <emma:literal>.</emma:literal>
                </emma:interpretation>
                <emma:interpretation id="interp9" emma:lang="" emma:confidence="0">
                  <emma:literal>,</emma:literal>
                </emma:interpretation>
              </emma:one-of>
            </emma:emma>
          </inkml:annotationXML>
          <inkml:trace contextRef="#ctx0" brushRef="#br0" timeOffset="141028.5449">1542-4586 0,'-25'-24'16,"1"24"15,24 73-15,0-49-1,0 1-15,0 24 16,0-25-16,0 0 16,0 50-16,73-50 15,-24-24 1,0 0-1,-49-24 1,49-25-16,-49 24 16,0 1-16,0 0 15,0-25 1,0 24-16,0 1 16,0-25-16,0 25 15,-49 24 1,0 0-1,0 0 1,25 0 0,24 48-1,0 1-15,0-24 16</inkml:trace>
        </inkml:traceGroup>
      </inkml:traceGroup>
    </inkml:traceGroup>
  </inkml:traceGroup>
</inkml:ink>
</file>

<file path=ppt/ink/ink3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9:25.58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61E30993-E5CE-42E9-8888-A12B2C595D76}" emma:medium="tactile" emma:mode="ink">
          <msink:context xmlns:msink="http://schemas.microsoft.com/ink/2010/main" type="inkDrawing" rotatedBoundingBox="12592,10240 14009,10279 14000,10620 12583,10582" semanticType="callout" shapeName="Other">
            <msink:sourceLink direction="to" ref="{30C012C3-8C3F-45C2-BE9A-D1E52E94DE43}"/>
            <msink:sourceLink direction="from" ref="{30C012C3-8C3F-45C2-BE9A-D1E52E94DE43}"/>
            <msink:sourceLink direction="to" ref="{7FCBD906-0A66-4629-A12C-E9664756EEF7}"/>
            <msink:sourceLink direction="from" ref="{7FCBD906-0A66-4629-A12C-E9664756EEF7}"/>
          </msink:context>
        </emma:interpretation>
      </emma:emma>
    </inkml:annotationXML>
    <inkml:trace contextRef="#ctx0" brushRef="#br0">-1881-3685 0,'0'-24'15,"49"24"79,-24 0-78,24 0-16,-1 0 15,1 0-15,49 0 0,48 0 16,-23 0-16,-1 24 16,-25-24-16,1 0 15,0 0-15,-25 0 0,-24 0 16,-25 0-16,25 0 234,-24 0-78,-1 0-140,25 0 15,24 0-31,-48 0 16,-1 0 0,-73 0 187,-24-49-188,24 49 1,25 0 0,24-24-1,-25 24 1,-24 0 15,49-25 32,0-23-17,-24 23 64,24 74 62,49-49-172,0 49 15,-25-49 1,-24 24 0,24-24-16,25 0 31,-49 25-31,25-25 15,-1 0 17,-24 24 15,-24 25 46,-25-49-93,49 24 0,-49-24 16,49 49-16,-49-49 16,0 25-1,49-1 16,-24-24-15,48 0 156,25 0-156,-49-24-1,25 24 1,-1-49-1,-48 49 79,-1-49-94</inkml:trace>
  </inkml:traceGroup>
</inkml:ink>
</file>

<file path=ppt/ink/ink3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1:08.94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576E251-4733-4AE0-88E2-AAA1C46BD74E}" emma:medium="tactile" emma:mode="ink">
          <msink:context xmlns:msink="http://schemas.microsoft.com/ink/2010/main" type="inkDrawing" rotatedBoundingBox="19169,10895 19202,13314 18836,13319 18802,10900" semanticType="callout" shapeName="Other">
            <msink:sourceLink direction="from" ref="{4179F511-7715-4F57-AB29-929E469CED06}"/>
            <msink:sourceLink direction="to" ref="{1213400D-B7FD-4DB5-B8EC-96D536065C71}"/>
          </msink:context>
        </emma:interpretation>
      </emma:emma>
    </inkml:annotationXML>
    <inkml:trace contextRef="#ctx0" brushRef="#br0">98 0 0,'0'74'109,"0"-26"-93,0 1-16,0 0 16,0 0-16,0 24 15,0 0-15,0 25 16,0-25-16,0 1 15,0-1-15,0-24 0,0 24 16,0-24-16,0 24 16,0 0-16,24 25 15,-24-49-15,0 0 0,0-25 16,0 1-16,0 24 16,0-25-16,0 0 15,0 1 1,0 24-16,0 24 15,0 0 1,0-48 0,0-1-16,0 25 15,0-25-15,0 1 16,0-1-16,0 49 16,0-24-1,0-24 1,0-1-1,0 25 1,0 24 0,0-48-1,0-1-15,0 0 16,0 25 0,0-24-1,0-1 1,0 25-1,0 0 17,0-25-1,0 1 0,0-1 16,0-48 62,0-25-109,-49-24 16,49 48 0,-24 25-1,24-24-15,-49-1 16,49-24 15,0 74 110,25-25-126,-25 73-15,24-73 0,-24 49 16,24 0 0,-24 0-16,49-49 15,-49 24-15,25-24 32,-1 0 30,25-24-46,-25-50-1,25 26 1,-24-1 0,23 0 15,-48 24 0</inkml:trace>
  </inkml:traceGroup>
</inkml:ink>
</file>

<file path=ppt/ink/ink3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2:54.66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09E8AABA-A3D8-4359-9D4B-E6116AADB38E}" emma:medium="tactile" emma:mode="ink">
          <msink:context xmlns:msink="http://schemas.microsoft.com/ink/2010/main" type="inkDrawing"/>
        </emma:interpretation>
      </emma:emma>
    </inkml:annotationXML>
    <inkml:trace contextRef="#ctx0" brushRef="#br0">0 0 0,'49'0'78,"-49"74"-63,0-26-15,24 26 16,-24-1-16,0-24 16,0-25-16,49 25 15,-49-24-15,0 23 16,24-48 0,-24 25-16,-24-98 78,24 24-63</inkml:trace>
  </inkml:traceGroup>
</inkml:ink>
</file>

<file path=ppt/ink/ink3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25.91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06069FF-3ED1-4A9B-98C9-A466DA724603}" emma:medium="tactile" emma:mode="ink">
          <msink:context xmlns:msink="http://schemas.microsoft.com/ink/2010/main" type="inkDrawing" rotatedBoundingBox="650,2898 9853,1967 10230,5694 1027,6625" shapeName="Other"/>
        </emma:interpretation>
      </emma:emma>
    </inkml:annotationXML>
    <inkml:trace contextRef="#ctx0" brushRef="#br0">3200-96 0,'0'-25'47,"24"25"-31,-48 0 77,-1 0-77,-23 0 15,23 0-15,1 0-1,24 49-15,-49-49 16,49 25-16,0-1 31,-25 25-15,25-25 15,25-24 32,24 0-48,-25 0 1,1 0 0,23 0-1,-23 0 1,-25 25-1,0-1 1,24-24 0,-24 49-16,0-25 15,0 1 1,0 24 0,0-25-1,-49-24-15,1 0 16,23 24-16,1-24 0,-25 0 15,0 0 1,73 0 78,25 0-79,0 0 1,-24 0-16,-1 0 31,25 0-15,-49 25-16,0 24 16,0-25-1,0 1 1,0 23 15,-25-48-15,25 49-1,-24-49 1,24 49-16,0-24 16,0-1-1,0 25 1,0-25 15,73-24-15,-73 25-16,49-25 0,-25 0 15,1 0-15,24 0 16,-25 0-16,1 0 16,23 0-1,-48-49 1,0 24 46</inkml:trace>
    <inkml:trace contextRef="#ctx0" brushRef="#br0" timeOffset="3136.9766">3615 99 0,'0'-24'31,"-24"24"-15,24-25-16,-25 25 16,1 0-1,-25 0-15,-24 25 16,48-25-1,25 49 1,0-25 0,0 0-1,0 1 1,0 24 0,49-49-1,0 0 1,-25 0-1,1 0 1,-25-25-16,49 25 16,-49-49-16,0 25 15,0 0 1,0 48 62,24 25-78,-24-25 0,0 1 16,0 23-16,0 1 15,49 0-15,-49-24 16,0 23-16,0-23 16,24 48-1,25-73 63,-49-49-62,25 49-16,-25-49 16,48 49-16,-48-48 15,25 48-15</inkml:trace>
    <inkml:trace contextRef="#ctx0" brushRef="#br0" timeOffset="3390.6178">4006 392 0,'49'0'46,"-49"25"-46,0 48 16,0-24-16,0-25 16,0 25 15</inkml:trace>
    <inkml:trace contextRef="#ctx0" brushRef="#br0" timeOffset="4494.2301">4519 75 0,'0'-25'47,"0"1"-31,-25 24-1,-24 0 1,-24 0-1,24 0 1,0 0 0,25 0-1,24 49-15,0-25 32,0 25-17,0-25 1,24 25-1,25-49 1,0 0 0,-49 25-16,25-25 15,-1 0 1,25 0 0,-25 24-1,-24 25 1,0 0-1,0-25 1,0 1 0,-73 23 15,24-48-15,25 0-16,-25 0 15,49-24 1,0 0-1,0-1 32</inkml:trace>
    <inkml:trace contextRef="#ctx0" brushRef="#br0" timeOffset="5728.9401">4665-170 0,'0'-24'62,"0"0"-30,25 24-32,23 0 15,-23 0 1,-1 0 0,25 24-1,-49 0 1,0 25-1,0 25 1,0-26 0,-24-48-1,24 49-15,-25 0 16,25-24 0,-24-25-16,24 48 15,0-23 1,0-1-1,0 25 1,0 0 0,49-25-1,0-24 1,-1 0 0,-23 0-1,-25-24 16,-25 24 1,-23 49 15,48-25-47,0 25 15,0-25 1,0 1-16,0 24 15,0-25-15,0 1 16,0 23-16,0-23 16,0-1-1,0 1 1,-25-25-16,1 0 16,-1 0-16,-24 0 31,49-25 0,25-24-15</inkml:trace>
    <inkml:trace contextRef="#ctx0" brushRef="#br0" timeOffset="7201.4143">6179-170 0,'0'-24'16,"-73"24"46,0 0-46,48 24-16,1-24 15,24 25-15,-49-25 16,49 49-16,-49-49 16,49 24-16,0 25 15,0-25 1,25-24-1,24 0 1,24 25 0,-49-25-16,1 0 31,24 49-15,-49-25-16,0 25 15,0 0 1,0 24-1,-74-73-15,74 49 16,-49-49-16,25 24 16,24-48 46,73 24-46,-48 0-16,24-49 15,-25 49 1,-24 73 15,0-24-15,0-24-16,0-1 0,0 25 16,0-25-1,0 1-15,0-1 0,0 25 16,24-49 15,25 0-15,-24 0-16,24 0 15,-25 0-15,-24-24 16,24 24 0,-24-49 30</inkml:trace>
    <inkml:trace contextRef="#ctx0" brushRef="#br0" timeOffset="8035.1955">6839 221 0,'0'-24'31,"0"-1"-15,0 1-1,-73-25 1,48 49 0,1 0-1,-1 0 1,25 49-16,0 24 15,0-24 1,0 0 0,25-25-1,-1-24 1,25 0 0,0-49-16,-49 1 15,24-1 1,-24 24-1,0 50 48,0-1-63,0 25 16,0-25-16,0 1 15,0-1-15,0 50 16,0-50-16,0 25 15,0 0-15,0-25 0,0 25 16,0-25 0,49-24-1,-24 0 17,-25-48-32,24 48 15,-24-25-15,49 25 16,0-24-16,-1-25 31,-48 24 32,0-23-48</inkml:trace>
    <inkml:trace contextRef="#ctx0" brushRef="#br0" timeOffset="-28625.3338">293 50 0,'0'-24'16,"0"-1"15,-48 25 32,23 0-63,1 0 0,-25 25 15,24-1-15,1 25 16,24-24-16,-73-25 15,73 48-15,-25-48 16,25 49-16,0-24 31,25-25-15,24 0 0,-1 0-1,-23 0-15,-1 0 0,25 0 31,-49 24-15,0 0 0,0 50-1,-49-50-15,25 1 16,-25 23-16,25-48 16,24 49-16,-49-49 15,49 25 1,49-25 46,-25 0-46,-24 73 31,0-24-47,0-25 15,0 1-15,0-1 16,0 25 0,24-49-16,-24 24 15,49-24 1,0 0-16,0 0 16,-25 0-16,1 0 15,24 0 1,-49-48 15,0 23 0</inkml:trace>
    <inkml:trace contextRef="#ctx0" brushRef="#br0" timeOffset="-28177.1344">660 343 0,'-25'0'16,"25"-24"-1,0 48 32,0 25-47,0 0 16,0 0-16,0 24 0,49 0 15,-49 1-15,0-25 16,0-1-16,0 1 0,25-49 16,-25 25-1,0-74 16,0 24-31</inkml:trace>
    <inkml:trace contextRef="#ctx0" brushRef="#br0" timeOffset="-27807.08">635 465 0,'0'-24'0,"-48"24"15,48-49-15,0 25 16,48-25 0,1 0-1,0 49 1,-25 0 0,25 0-16,-49 24 15,25-24 1,-25 49-16,0-24 15,-25-1 1,1-24 0,-1 49-1,-23-49 1</inkml:trace>
    <inkml:trace contextRef="#ctx0" brushRef="#br0" timeOffset="-21604.6589">1099-47 0,'25'0'109,"24"0"-93,0 0-1,-25 0 1,-24 24 0,0 0 15,0 1-16,0 24 1,0-25 15,0 1-15,-24-25 31,24 24-47,-49-24 15,49 49 1,0-25 15,-25-24-31,25 25 16,0 23 0,0-23 15,0-1-16,74 25 17,-50-49-17,25 0 1,-25 0 0,25 0-1,-25 0 1,-24-24-1,-48 24 95,48 24-79,-25-24-31,25 25 16,-24-25-1,24 24-15,0 25 16,0-25 0,0 1-1,0-1 1,0 25-1,0-25 1,24-24 0,-24 25-1,49-25-15,-49 49 32,0-25-17,-24-24-15,-1 25 16,-24-25-1,1 0 1,23 0 31,25-25-31,-24 1-16</inkml:trace>
    <inkml:trace contextRef="#ctx0" brushRef="#br0" timeOffset="-20153.7738">-1367 221 0,'-25'0'16,"74"0"62,-24 0-78,23 0 15,1 0-15,24 0 16,1 0-16,-1 0 16,0 0-16,1 0 15,-1 0-15,0 0 16,-24 0-16,0 0 0,0 0 15,-25 0-15,-73 0 157</inkml:trace>
    <inkml:trace contextRef="#ctx0" brushRef="#br0" timeOffset="-19699.4722">-708 99 0,'-49'0'16,"49"-24"0,25 48 46,24 1-46,-25-25-16,25 48 0,-25-48 0,1 49 31,48-49-31,-73 25 16,24-25-1,-24 24 1,-24 25 0,-25-25-1,25 25 1,-25 0-1,49-25 1,-25-24 0</inkml:trace>
    <inkml:trace contextRef="#ctx0" brushRef="#br0" timeOffset="9160.4725">7254-121 0,'0'-24'78,"0"-1"-31,24 25-16,50 0-16,-74 49 17,0 0-17,0 0 1,0 0 15,-25-49-31,25 24 16,-24-24-1,24 25 1,-25-25 0,25 49-1,0-25 1,0 25-16,0 0 16,0-25-1,25-24 1,-25 49-16,49-49 15,24 0 1,-24 0 0,-25-49-1,-24 25 17,-24 24-1,-25 73 0,49-49-31,0 1 0,0-1 16,0 25-16,0-25 15,0 1-15,0 24 16,0-25-16,0 1 16,0 23-1,-24 1 1,-25-49-16,0 0 15,24 0 1,25-24 47,0-1-48</inkml:trace>
    <inkml:trace contextRef="#ctx0" brushRef="#br0" timeOffset="11244.2101">196 1052 0,'24'0'0,"-24"-25"125,-49 25-94,0 0-15,1 0 0,48 25-1,-25 23-15,25-23 16,0-1 15,49 25-15,0-49-1,-25 25 1,25-25 0,-49 24-16,25 25 15,-25 0 1,0 0-1,0-25-15,-49 49 16,0-73 15,49 25-31,-49-25 16,0 0 0,98 0 30,-49-49-30,49 49-16,0 0 16,-25 0-1,-24 24 1,0 49 0,0-48-16,0 24 15,0-25-15,0 25 16,0 0-1,0-25-15,0 1 16,0 48-16,0-49 31,25-24 1,23 0-17,26-24-15,-50 24 31,-24-24 1</inkml:trace>
    <inkml:trace contextRef="#ctx0" brushRef="#br0" timeOffset="13450.5094">831 1369 0,'0'-49'16,"0"25"-1,0-1-15,-25 25 16,25-48 0,-24 48-16,-1 0 15,-48 24 1,24-24-16,49 24 0,-24-24 15,24 49-15,0-24 32,0-1-17,0 25 1,24 0 0,1-49-1,-1 0 1,1 0-1,-25-25-15,48 25 0,-48-73 16,25 24 0,-25 25-1,0 73 32,0 0-31,0-25-16,0 25 15,0 0-15,0-1 0,0 1 16,0 25-16,0-50 16,0 25-1,24-49 32,-24-25-31,49 25-1,-49-48-15,49 48 16,-49-49-16,49 49 16,-25-25-16,25 25 15,-49-24-15,-24 24 78</inkml:trace>
    <inkml:trace contextRef="#ctx0" brushRef="#br0" timeOffset="14606.5638">1173 1100 0,'0'-24'47,"24"24"-31,25 0 15,-49-24-31,24 24 16,1 0-1,-1 0-15,-24 24 16,0 0 0,0 25-1,0-24 1,0-1 0,0 25-1,-24-49 1,24 24-1,-49-24-15,49 25 16,-24 24 0,24-25-1,0 25 1,0-25-16,0 25 16,48-49-1,1 0 1,24 0-1,-73-24-15,25 24 16,-25-25 0,-49 25-1,25 0 1,24 74 0,0-50-16,0 0 15,0 25 1,0 0-1,0 24 1,48-73 0,-48 49-16,0-24 15,0-1 1,-24-24 0,-25 49-1,0-49 1,25 0-1,24-24 1,0-25 0</inkml:trace>
    <inkml:trace contextRef="#ctx0" brushRef="#br0" timeOffset="16794.6115">1881 881 0,'0'48'47,"-24"-23"-31,24 24-16,-25 0 0,25 24 15,-49-24-15,49 0 16,-49-25-16,49 25 16,0-74 15,0-23-15,0 23-1</inkml:trace>
    <inkml:trace contextRef="#ctx0" brushRef="#br0" timeOffset="17095.6789">1710 1027 0,'0'-24'16,"73"48"46,-73 1-62,49 23 16,-49 1-16,25-24 0,-25 24 15,48-1-15,-48 1 16,0-24-16,25-1 16,-25 25-1,0-73 32</inkml:trace>
    <inkml:trace contextRef="#ctx0" brushRef="#br0" timeOffset="17481.2752">1612 1149 0,'-24'0'15,"97"0"63,-24 0-78,0 0 16,24 0-16,-24-24 0,0 24 16,0 0-16,-1-49 15,1 49 1,-73 0 62,24-24-62</inkml:trace>
    <inkml:trace contextRef="#ctx0" brushRef="#br0" timeOffset="18847.5205">3127 954 0,'0'-25'32,"-25"25"-17,-24 0 1,25 0-16,-1 0 16,-23 0-1,48 25-15,-49-25 16,49 24-16,-25-24 15,25 49-15,0-24 32,0-1-17,49 25 1,0-49 0,-49 24-1,49-24-15,-49 25 16,24-25-16,-24 49 15,0-1 1,-73 1 0,49-49-16,24 25 0,-49-25 15,24 0 1,74 0 62,0 0-62,0 0-1,-49 24 1,0 25 0,0-25-16,-25 1 15,25 24-15,0-25 16,0 0-16,-24-24 0,24 49 0,0 0 31,49-49-15,0 0-1,-25 0-15,1 0 16,23 0-16,-23 0 31,-25-73 32</inkml:trace>
    <inkml:trace contextRef="#ctx0" brushRef="#br0" timeOffset="19734.0245">3615 1491 0,'0'25'15,"24"-25"17,-24-25-17,49 25-15,-49-49 16,49 1-16,-49 23 0,0 1 15,25-25-15,-25 24 16,0 1-16,0 0 16,-25-25-16,-24 24 15,-24 25 1,24 0 0,25 0-1,24 25 1,0 24-1,0-25 1,0 0 0,24-24-16,-24 49 15,49-49-15,0 0 16,-25 0-16,25 0 16,0 0-1,0 0 1,0-24-1,-49 73 79,0-25-78,0 25-1,0-25 1,24 25 0,25-49-1,0 0 1,0 0-16,-25 0 16</inkml:trace>
    <inkml:trace contextRef="#ctx0" brushRef="#br0" timeOffset="20689.6704">4299 978 0,'24'0'78,"25"0"-62,0 0 0,-49 25-1,0-1 1,0 1-1,-24-25 1,24 24 0,-25-24-16,25 49 15,-24-49-15,24 24 16,-49-24-16,49 25 16,-25 24-1,25-25-15,0 0 16,0 25-1,0-24 1,25-25-16,24 24 16,0-24-1,-1 0 1,1 0-16,-49-24 31,-24 24 16,-25 0-16,49 49-15,0-25-16,0 49 16,0-48-1,0-1-15,0 0 16,24 50-1,-24-50 1,-48-24 0,23 25-1,-24-25-15,25 0 16,24-25 31,0-24-32</inkml:trace>
    <inkml:trace contextRef="#ctx0" brushRef="#br0" timeOffset="22124.768">6155 978 0,'24'0'16,"-24"-24"-16,0-1 16,-48 25 46,23 0-46,-24 0-16,0 0 15,49 25 1,-24-25-16,24 49 0,0-25 31,0 1-15,49 23 15,0-48-15,-49 25-1,49-25-15,-49 24 16,24-24-16,-24 25 16,0 48-16,0-24 15,-49-49 1,0 24-16,25-24 16,-1 0-16,25 25 15,-48-25-15,96 0 78,1 0-78,0 0 32,-49 24-17,0 25 1,-24 0-16,24-25 15,-25 1-15,25 23 16,-49 1-16,49-24 16,0-1-16,0 25 15,25-49 1,48 0 0,-48 0-1,-1 0-15,25 0 16,-25 0-1</inkml:trace>
    <inkml:trace contextRef="#ctx0" brushRef="#br0" timeOffset="23643.8416">6814 1198 0,'0'-24'0,"-24"24"15,24-25-15,-49 25 32,25 0-17,-25 0 1,0 0 0,49 74-16,-49-50 15,49 25-15,0-25 16,0 25-1,25-24-15,-1-25 16,0 0 0,25 0-1,-49-25 1,25 1-16,-25-25 16,24 49-1,-24-49-15,0 98 78,0-25-78,0 25 0,0 0 16,0 0 0,0 0-16,0-1 15,0 26-15,0-25 16,0-25-16,0 25 15,0-74 48,49-23-47,24-26-1,-48 74-15,-25-24 16,73 24-16,-97 0 94</inkml:trace>
    <inkml:trace contextRef="#ctx0" brushRef="#br0" timeOffset="23890.9449">7156 1516 0,'0'24'62,"0"25"-62,0-25 16,0 1-16,0 24 16,0-25-16,0 0 15</inkml:trace>
    <inkml:trace contextRef="#ctx0" brushRef="#br0" timeOffset="24815.0826">7303 1589 0,'49'0'31,"0"-25"-15,-25 25-16,25-48 16,-25-1-16,-24 24 15,25 1 1,-25-49-1,0 24 1,0 24-16,0 1 16,0-25-1,-25 49-15,1 0 16,-25 0 0,25 0-1,24 25 16,0-1-15,0 25 0,24-49-1,-24 24-15,49-24 0,0 0 16,0 0 0,-25 0-16,0 0 15,25 0 1,-73 25 62,24 48-62,-49 0-1,49-48 1,0 23-1,0-23-15,24-25 16,25 0 0,-24 0-16,23 0 15,1 0 1,-73 0 31,24-25-32</inkml:trace>
    <inkml:trace contextRef="#ctx0" brushRef="#br0" timeOffset="25695.3971">7791 1174 0,'0'-25'15,"0"-24"1,0 25 31,25 24-32,-25-24 1,24 24-16,1 0 16,-1 0-1,-24 24 1,0 25 0,0-25-16,0 1 31,0-1-31,0 49 0,0-24 15,0 0 1,0-24-16,0 23 0,0-23 16,0-1-1,0 1 1,49-25 0,0 0-1,0 0 1,-74 0 31,1 0-16,24 24-31,0 0 16,-25 25-16,25-24 15,0-1-15,0 25 0,0-25 16,0 1-1,49 24-15,-49-25 16,-49 25 0,25-49-16,-25 0 15,25 24-15,-25-24 16,24 0 0</inkml:trace>
    <inkml:trace contextRef="#ctx0" brushRef="#br0" timeOffset="27554.3027">269 2029 0,'0'-25'31,"-49"25"32,0 0-63,25 0 16,-1 0-16,-23 73 15,-1-24 1,49-24-1,0-1 1,0 25 0,49-25-1,-1-24 1,-23 0-16,24 49 16,-49-24-1,0-1 1,0 0 15,-49-24-31,49 49 16,-49-49-16,0 0 15,74 0 48,23 0-63,1 0 15,-24 0 17,-25 49-32,0-24 15,0-1-15,0 49 16,0-24-16,0 0 16,0 0-1,0-25-15,0 25 16,0-25-1,24-24 1,25 0-16,-25 0 16,25 0-16,-24 0 15,-1 0 1,-24-48 0</inkml:trace>
    <inkml:trace contextRef="#ctx0" brushRef="#br0" timeOffset="28688.4123">611 2346 0,'0'-49'16,"0"25"-16,0-1 15,0 1 17,-24 24-32,-25 0 15,-25 0 1,50 49 15,24 0-31,0-25 16,0 0-16,0 1 0,0 48 31,24-73-15,50 0-1,-74-24 1,49 24-16,-49-49 0,24 49 15,-24-49-15,0 25 32,0 97 30,0-49-62,0 25 16,0 0-16,0 0 15,0 0-15,0 0 16,0-1-16,0-23 16,0 48-1,24-73 17,25-49-17,-24 25 1,23-25-1,1 25 1</inkml:trace>
    <inkml:trace contextRef="#ctx0" brushRef="#br0" timeOffset="28926.7444">904 2541 0,'24'0'15,"-24"49"17,0-24-32,0 24 15,0 24-15,0-49 16,0 1-16,0 23 31</inkml:trace>
    <inkml:trace contextRef="#ctx0" brushRef="#br0" timeOffset="29913.0585">1344 2248 0,'0'-24'16,"0"-25"15,-25 49-15,-24 0-1,1 0 1,-1 49 15,49-25-31,0 1 32,0 24-32,0-25 31,49-24-16,-49 24-15,48-24 16,1 49-16,-24-49 16,-25 49-1,0 0 1,0-25 0,0 25-1,-25-49 1,25 25-1,-49-25-15,1 0 16,-1 0 0,24 0 15,25-49-31,0 24 31</inkml:trace>
    <inkml:trace contextRef="#ctx0" brushRef="#br0" timeOffset="30893.8934">1563 2053 0,'0'-24'16,"25"24"31,-1 0-16,25 0-15,-24 24-1,-25 0-15,0 25 16,0 0-1,0-25 1,0 25 0,-49-49-16,49 25 15,-25-25-15,25 24 16,-24 25-16,24-25 31,0 1-15,0 24-1,49-49 1,0 24-16,-1-24 31,-96 0 32,23 0-48,25 25 1,0 23-16,0-23 0,0-1 16,0 1-16,0 48 15,0-24-15,0 0 16,0-25-16,0 0 16,0 25-1,-24-49-15,-25 0 31,0 0-31,0 0 16,25 0 15,24-24-15,0-1 0,0 1-16</inkml:trace>
    <inkml:trace contextRef="#ctx0" brushRef="#br0" timeOffset="37394.6592">660 3469 0,'0'49'31,"49"-49"16,-1 0-32,1-49 1,-24 49-16,24-48 16,-25 23-16,-24-24 15,24 25-15,-24-25 16,0 0-1,0 0-15,-24 49 32,0 0-32,-25 0 15,24 0 1,25 25 0,0 24-16,0-25 15,0 25 1,0-25-1,49-24 1,24 0 0,-24 0-16,0 0 15,-24 0 1,-1 0-16,-24 49 62,0-24-46,-24 23 0,24-23-16,0 24 15,0-25-15,0 25 16,0-25 0,48-24-1,-23 0 1,24 0-16,-25 0 15,1 0 1</inkml:trace>
  </inkml:traceGroup>
</inkml:ink>
</file>

<file path=ppt/ink/ink4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6:00.04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2A332E3D-B9A1-4E01-81FB-828CED65A9A4}" emma:medium="tactile" emma:mode="ink">
          <msink:context xmlns:msink="http://schemas.microsoft.com/ink/2010/main" type="inkDrawing" rotatedBoundingBox="14726,8186 21968,8439 21920,9808 14678,9555" semanticType="callout" shapeName="Other">
            <msink:sourceLink direction="with" ref="{6148AF8F-3B03-47D5-B239-C26471B2B16E}"/>
            <msink:sourceLink direction="with" ref="{242B8A7B-802E-43C8-B7B5-5403212F170F}"/>
          </msink:context>
        </emma:interpretation>
      </emma:emma>
    </inkml:annotationXML>
    <inkml:trace contextRef="#ctx0" brushRef="#br0">0 1254 0,'0'-24'172,"0"-1"-156,0 1-1,25 24 1,-25-25-16,24-24 15,25 25 1,-25-25 0,25 25-1,0-25-15,0 24 16,0-23 0,0 23-1,24-24 1,-24 25-1,-1-25 17,1 25-17,25-25 1,-50 49-16,0-25 16,25 25-1,-49-48-15,74 48 16,-26-49-1,26 49-15,-50-49 16,25 49-16,24-49 16,-24 49-16,0-24 15,-25 24-15,50 0 16,-1-49-16,-24 49 16,0 0-16,-1-74 15,26 74-15,-50-24 0,25-25 16,0 49-16,24-24 15,0 24-15,-24-49 16,0 49-16,0 0 16,-25-24-16,25 24 15,24 0 1,-24 0 0,0-49-16,-24 49 15,23 0-15,-23 0 16,-1 0-16,25 0 15,-25 0-15,25-25 16,0 25-16,0 0 16,0 0-16,24 0 0,-24 0 15,-25 0-15,1 0 0,24 0 16,-25 0-16,25 0 16,-25 0-16,25 0 15,-24-49-15,48 49 16,-49 0-1,25 0-15,-24 0 16,-1 0 0,0 0-16,25 0 15,-24 0-15,-1 0 16,1 0-16,23 0 16,-23 0-16,-1 0 15,25 0-15,-24 0 16,-1 0-16,0 0 15,25 25-15,-24-25 0,23 0 16,1 0-16,-24 0 16,-1 0-16,1 0 15,23 0-15,-23 24 0,-1-24 16,25 0 0,-24 0-16,-1 0 0,25 0 15,-25 0 1,1 49-16,-1-49 15,25 0-15,-25 0 16,1 25-16,24-25 16,-25 0-16,0 0 15,25 48-15,-24-48 16,-1 0-16,25 0 16,-25 25-16,1-25 0,48 49 15,0-49 1,-48 24-1,-1-24-15,25 0 16,0 24-16,-25-24 16,1 0-16,24 0 15,-25 0-15,0 49 0,50-49 16,-25 0 0,-25 0-16,0 25 15,25-25-15,-24 0 0,-1 0 16,1 0-16,23 49 15,26-49 1,-50 0 0,49 24-1,-24-24-15,-24 0 16,-1 49-16,25-49 16,24 24-1,-24-24 1,0 49-1,24-49 1,-48 25-16,23-25 16,-23 0-16,-1 48 15,25-48-15,-24 0 16,-1 25-16,25-25 16,-25 0-16,1 24 0,23-24 31,-23 0-31,-1 49 15,25-49-15,-24 0 0,-1 25 16,25-25-16,-25 0 16,-24 48-16,49-48 15,24 25 1,-24-25-16,0 49 16,0-49-1,0 24 1,0-24-1,-1 0 1,-48 24-16,25-24 16,-1 0-1,1 0-15,-25 49 16,49-49-16,-25 0 16,0 0-1,-24 25-15,49-25 16,-24 0-1,-25 24 32,24-24-47,1 0 16,-25 49 0,48-49-1,-23 0 16,-25-24 16,-25-1-47</inkml:trace>
  </inkml:traceGroup>
</inkml:ink>
</file>

<file path=ppt/ink/ink4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4:11.27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FF86D0C-23DC-4770-92F2-255D06476070}" emma:medium="tactile" emma:mode="ink">
          <msink:context xmlns:msink="http://schemas.microsoft.com/ink/2010/main" type="writingRegion" rotatedBoundingBox="12685,745 31501,935 31359,15029 12543,14839"/>
        </emma:interpretation>
      </emma:emma>
    </inkml:annotationXML>
    <inkml:traceGroup>
      <inkml:annotationXML>
        <emma:emma xmlns:emma="http://www.w3.org/2003/04/emma" version="1.0">
          <emma:interpretation id="{B5184418-70FD-4C3A-A870-67FCADE6B545}" emma:medium="tactile" emma:mode="ink">
            <msink:context xmlns:msink="http://schemas.microsoft.com/ink/2010/main" type="paragraph" rotatedBoundingBox="15804,762 31502,950 31490,1933 15792,1745" alignmentLevel="3"/>
          </emma:interpretation>
        </emma:emma>
      </inkml:annotationXML>
      <inkml:traceGroup>
        <inkml:annotationXML>
          <emma:emma xmlns:emma="http://www.w3.org/2003/04/emma" version="1.0">
            <emma:interpretation id="{65052CB9-40E0-4C8F-8F48-A2DA25890CF6}" emma:medium="tactile" emma:mode="ink">
              <msink:context xmlns:msink="http://schemas.microsoft.com/ink/2010/main" type="line" rotatedBoundingBox="15804,762 31502,950 31490,1933 15792,1745"/>
            </emma:interpretation>
          </emma:emma>
        </inkml:annotationXML>
        <inkml:traceGroup>
          <inkml:annotationXML>
            <emma:emma xmlns:emma="http://www.w3.org/2003/04/emma" version="1.0">
              <emma:interpretation id="{FF407F46-A3C5-425E-BD20-CD12BF46A8B5}" emma:medium="tactile" emma:mode="ink">
                <msink:context xmlns:msink="http://schemas.microsoft.com/ink/2010/main" type="inkWord" rotatedBoundingBox="15803,799 17077,814 17069,1430 15796,1415"/>
              </emma:interpretation>
              <emma:one-of disjunction-type="recognition" id="oneOf0">
                <emma:interpretation id="interp0" emma:lang="" emma:confidence="1">
                  <emma:literal/>
                </emma:interpretation>
              </emma:one-of>
            </emma:emma>
          </inkml:annotationXML>
          <inkml:trace contextRef="#ctx0" brushRef="#br0">-9328-1979 0,'0'25'47,"0"-1"-47,0 49 16,0 1-16,0-25 15,0-1 1,0-23-16,48 24 15,-23-25 1,24-24 0,24-49-1,-73 0-15,24 1 16,-24-1-16,0 0 16,0 24-16,0 1 15,25 24 32,-25 24-47,49 1 16,-49 24-16,48-25 15,-48 25 1,49-49-16,0 49 16,-24-49-16,-1 24 15,25-24-15,-25 0 0,1 0 16,-1 0-1,-24-24-15,0-1 16,0 1-16,0-49 16,0-1-16,0 1 0,0 0 15,0 24-15,0 0 16,0 25-16,-24-25 16,24 25-1,0 72 48,0-23-48</inkml:trace>
          <inkml:trace contextRef="#ctx0" brushRef="#br0" timeOffset="564.0274">-8376-1832 0,'24'0'47,"25"0"-32,-24 0 1,-25-25 0,0 1 15,0 0-15,0-25-1,-25 49 1,-24 0-1,25 0-15,0 0 32,-25 0-32,49 49 15,0-25-15,0 25 16,0 0 0,49 0-1,-1-1 1,26-48 15,-50 0-31,49 25 16,-48-25-16,-1 0 15,1 0-15,24 0 16,-74 0 31</inkml:trace>
        </inkml:traceGroup>
        <inkml:traceGroup>
          <inkml:annotationXML>
            <emma:emma xmlns:emma="http://www.w3.org/2003/04/emma" version="1.0">
              <emma:interpretation id="{5EF043BD-7364-4D13-BBC4-37FC27DD298C}" emma:medium="tactile" emma:mode="ink">
                <msink:context xmlns:msink="http://schemas.microsoft.com/ink/2010/main" type="inkWord" rotatedBoundingBox="18537,1062 21251,1094 21246,1491 18532,1458"/>
              </emma:interpretation>
              <emma:one-of disjunction-type="recognition" id="oneOf1">
                <emma:interpretation id="interp1" emma:lang="" emma:confidence="0.5">
                  <emma:literal>assume</emma:literal>
                </emma:interpretation>
                <emma:interpretation id="interp2" emma:lang="" emma:confidence="0">
                  <emma:literal>assume,</emma:literal>
                </emma:interpretation>
                <emma:interpretation id="interp3" emma:lang="" emma:confidence="0">
                  <emma:literal>assumer</emma:literal>
                </emma:interpretation>
                <emma:interpretation id="interp4" emma:lang="" emma:confidence="0.5">
                  <emma:literal>a 55 um</emma:literal>
                </emma:interpretation>
                <emma:interpretation id="interp5" emma:lang="" emma:confidence="0">
                  <emma:literal>a SS um</emma:literal>
                </emma:interpretation>
              </emma:one-of>
            </emma:emma>
          </inkml:annotationXML>
          <inkml:trace contextRef="#ctx0" brushRef="#br0" timeOffset="2021.5931">-6373-1783 0,'-25'0'0,"-48"-49"31,49 49-31,-1 0 0,25-25 16,-49 25-16,25 0 31,24 74-15,0-25-1,0-25-15,0 0 16,24 25-16,25-49 16,0 0-1,-25-24 1,-24-25-1,0 0 1,0 25 15,49 24 16,-49 49-31,25-49-1,-25 48-15,24-48 0,-24 49 16,49-49-16,24 0 16,-24 0-1,-24 0-15,-1 0 16,-24-24-16</inkml:trace>
          <inkml:trace contextRef="#ctx0" brushRef="#br0" timeOffset="2491.8246">-5934-1881 0,'0'-24'47,"-48"24"-31,-1 0-1,24 0 1,25 24-16,-24 25 16,24-25-1,0 1 1,24-25 0,25 0-1,-49 24-15,49-24 16,0 0-1,-49 49-15,0 0 32,0-25-17,-25-24 1,-23 49 0,23-49-1,1 0 1,-25 0-1,49-24 1</inkml:trace>
          <inkml:trace contextRef="#ctx0" brushRef="#br0" timeOffset="2977.2223">-5592-1905 0,'0'-25'31,"-24"25"0,-25 0-15,25 0 0,24 49-16,-25 24 15,25-48 1,0 24 0,49-49-16,0 48 15,0-48 1,-49 25-1,0-1 1,0 1 0,-25-25-1,25 49-15,-49-49 16,25 24-16,-25-24 16,0 0 15,49-24 0,25 24-31</inkml:trace>
          <inkml:trace contextRef="#ctx0" brushRef="#br0" timeOffset="3440.9306">-5396-1783 0,'0'24'63,"0"1"-48,0-1-15,0 25 0,24 0 16,-24-25-1,49-24 1,0 0 0,0 0-1,-49-49-15,0 25 0,0-1 16,0 1-16,0-25 16,0 74 46,0 48-31,24-73-31,-24 24 16,49 1 0,-25-25-1,50 0 1</inkml:trace>
          <inkml:trace contextRef="#ctx0" brushRef="#br0" timeOffset="4158.6331">-4981-1808 0,'24'0'62,"-24"49"-46,25 0-16,-25-25 16,0 25-1,0-73 32,0-25-31,0 25-16,0-1 15,0-24 1,49 0 0,-25 49-1,25-24 1,-25 24-16,25 0 16,-49 24-1,25 1-15,23 24 16,-48 24-16,49-73 15,-49 73-15,0-48 16,0-50 62,0 1-78,0-25 16,0 25-16,0-25 15,25 24 1,-1 25 0,-24-49-16,49 49 15,-25 0 1,1 0 0,-25 25-16,49-25 15,-49 49-15,24-49 16,-24 73-1,0-24 1,0-25-16,0 25 16,0 0-1,0-73 17</inkml:trace>
          <inkml:trace contextRef="#ctx0" brushRef="#br0" timeOffset="4597.6033">-4175-1710 0,'24'0'47,"25"0"-47,-24 0 16,48 0-16,-24 0 15,-25-49-15,-24 25 32,-24-1-17,-1 25-15,-24 0 16,1 0-16,23 0 16,1 0-1,-25 25 1,49 48-1,0-24 1,0-25-16,0 1 0,49 24 16,0-49-1,-25 48 1,0-48-16,25 0 16,-24 0-16,23 0 15,-23 0-15,-50 0 47</inkml:trace>
        </inkml:traceGroup>
        <inkml:traceGroup>
          <inkml:annotationXML>
            <emma:emma xmlns:emma="http://www.w3.org/2003/04/emma" version="1.0">
              <emma:interpretation id="{E6A31B21-6622-439D-9C04-11FB37A29B16}" emma:medium="tactile" emma:mode="ink">
                <msink:context xmlns:msink="http://schemas.microsoft.com/ink/2010/main" type="inkWord" rotatedBoundingBox="23083,849 23550,854 23543,1514 23075,1508"/>
              </emma:interpretation>
              <emma:one-of disjunction-type="recognition" id="oneOf2">
                <emma:interpretation id="interp6" emma:lang="" emma:confidence="0.5">
                  <emma:literal>$lrt</emma:literal>
                </emma:interpretation>
                <emma:interpretation id="interp7" emma:lang="" emma:confidence="0.5">
                  <emma:literal>$ rt</emma:literal>
                </emma:interpretation>
                <emma:interpretation id="interp8" emma:lang="" emma:confidence="0">
                  <emma:literal>$trt</emma:literal>
                </emma:interpretation>
                <emma:interpretation id="interp9" emma:lang="" emma:confidence="0">
                  <emma:literal>d rt</emma:literal>
                </emma:interpretation>
                <emma:interpretation id="interp10" emma:lang="" emma:confidence="0">
                  <emma:literal>$tlrt</emma:literal>
                </emma:interpretation>
              </emma:one-of>
            </emma:emma>
          </inkml:annotationXML>
          <inkml:trace contextRef="#ctx0" brushRef="#br0" timeOffset="5963.5525">-1757-1783 0,'-49'0'31,"49"-25"-31,-49 25 16,25 0-16,-1 0 15,-24 0-15,25 0 16,-1 25-16,-23-1 16,48 25-1,24-25 17,25-24-17,-25 25-15,1-25 16,24 0-16,-49 49 15,24-49-15,-24 49 16,0-25 0,0 0-1,-49-24-15,0 0 16,25 0-16,-1 0 16,-23 0-16,48-48 46,48-1-46</inkml:trace>
          <inkml:trace contextRef="#ctx0" brushRef="#br0" timeOffset="6264.4554">-1611-2101 0,'-49'-49'0,"98"74"63,-49 24-63,0 24 0,0 0 16,0 25-16,0 0 15,0-25-15,25-24 0,-25 0 16,0-25-16,0 25 15,0-98 32</inkml:trace>
        </inkml:traceGroup>
        <inkml:traceGroup>
          <inkml:annotationXML>
            <emma:emma xmlns:emma="http://www.w3.org/2003/04/emma" version="1.0">
              <emma:interpretation id="{F16B55CE-DBCD-4C50-930A-69FA49B5A34E}" emma:medium="tactile" emma:mode="ink">
                <msink:context xmlns:msink="http://schemas.microsoft.com/ink/2010/main" type="inkWord" rotatedBoundingBox="24131,972 24987,983 24980,1592 24124,1582"/>
              </emma:interpretation>
            </emma:emma>
          </inkml:annotationXML>
          <inkml:trace contextRef="#ctx0" brushRef="#br0" timeOffset="7104.6337">-1000-1783 0,'0'-25'16,"0"50"31,24-25-47,-24 73 15,0-49-15,49 25 16,-49 0-1,-49-98 32,49 25-31,0-1-16,0-23 16,0-1-1,0 24 1,49 25-16,0-49 15,0 49 1,-25 0-16</inkml:trace>
          <inkml:trace contextRef="#ctx0" brushRef="#br0" timeOffset="7590.562">-732-1637 0,'0'-24'15,"25"24"17,48 0-32,25 0 0,24-49 15,0 49-15,-49 0 0,1 0 16,-99 0 31,-24 0-32</inkml:trace>
          <inkml:trace contextRef="#ctx0" brushRef="#br0" timeOffset="7352.1055">-658-2003 0,'0'-24'0,"0"72"63,0 1-63,0 0 0,0 24 16,49 25-16,-49-25 0,0 1 15,0-1-15,0-49 16,0 1-16,0-1 15</inkml:trace>
        </inkml:traceGroup>
        <inkml:traceGroup>
          <inkml:annotationXML>
            <emma:emma xmlns:emma="http://www.w3.org/2003/04/emma" version="1.0">
              <emma:interpretation id="{72EED797-A462-4159-990F-91513E31CEB9}" emma:medium="tactile" emma:mode="ink">
                <msink:context xmlns:msink="http://schemas.microsoft.com/ink/2010/main" type="inkWord" rotatedBoundingBox="26162,936 28263,961 28255,1590 26154,1565"/>
              </emma:interpretation>
              <emma:one-of disjunction-type="recognition" id="oneOf3">
                <emma:interpretation id="interp11" emma:lang="" emma:confidence="0.5">
                  <emma:literal>state</emma:literal>
                </emma:interpretation>
                <emma:interpretation id="interp12" emma:lang="" emma:confidence="0">
                  <emma:literal>stacte</emma:literal>
                </emma:interpretation>
                <emma:interpretation id="interp13" emma:lang="" emma:confidence="0">
                  <emma:literal>stated</emma:literal>
                </emma:interpretation>
                <emma:interpretation id="interp14" emma:lang="" emma:confidence="0">
                  <emma:literal>stater</emma:literal>
                </emma:interpretation>
                <emma:interpretation id="interp15" emma:lang="" emma:confidence="0">
                  <emma:literal>states</emma:literal>
                </emma:interpretation>
              </emma:one-of>
            </emma:emma>
          </inkml:annotationXML>
          <inkml:trace contextRef="#ctx0" brushRef="#br0" timeOffset="8956.0935">1369-1759 0,'0'-24'31,"-73"24"-15,48 0 0,1-49-16,-25 49 15,24 0 1,1 24-16,-25-24 15,49 25-15,0-1 16,0 25 0,49-25-1,-25-24 1,1 49-16,24-49 0,-25 0 16,1 0-16,-25 25 15,48-25-15,-48 24 16,-48-24-1,23 0-15,1 49 16,-25-49-16,24 0 16,1 0-16,-25 0 15,0 0 1,25 0 0,24-24-1,24-1 1,25-24-1</inkml:trace>
          <inkml:trace contextRef="#ctx0" brushRef="#br0" timeOffset="9241.4377">1540-2003 0,'0'-49'0,"0"98"78,24 24-78,-24-24 0,0 24 16,49 1-16,-49-1 15,0 0-15,25-24 16,-25-25-16,0 25 0</inkml:trace>
          <inkml:trace contextRef="#ctx0" brushRef="#br0" timeOffset="9774.1058">1564-1783 0,'25'0'31,"24"0"-31,24 0 16,24 0-16,-23 0 15,23 0 1,-23 0-16,-25 0 16,-25 0-1,-48 0 16,-1 0-31,1 0 16,-25 0-16,24 0 16,1 24-16,-25 1 15,49 23 1,0 1 0,0 25-1,49-74 1,-25 0-16,25 0 15,-24 0 1,24-25-16,-49-24 16,0 25-16,0-1 15,0-23 1,0 72 31,0 25-32,24-25-15,-24 1 16,49 24-16,-25-49 16,-24 48-16,49-48 15,-24 0-15,23 0 16</inkml:trace>
          <inkml:trace contextRef="#ctx0" brushRef="#br0" timeOffset="10297.4111">2370-1637 0,'-49'0'0,"98"0"47,24 0-31,1 0-16,-1-24 0,-24 24 15,-25 0-15,1 0 16,24 0 0,-74 0 15,1 0-15</inkml:trace>
          <inkml:trace contextRef="#ctx0" brushRef="#br0" timeOffset="10043.7404">2395-2003 0,'-25'0'0,"25"-49"0,0 74 62,0 48-46,0 0-16,0 0 15,0 1-15,49-1 16,-49-24-16,0 0 16,0-25-16,24 25 0,-24-74 47</inkml:trace>
          <inkml:trace contextRef="#ctx0" brushRef="#br0" timeOffset="10729.8635">2810-1661 0,'24'0'31,"50"0"-16,-26 0-15,1 0 16,-24 0-16,-25-49 31,-25 49-31,1 0 16,-25-24-16,25 24 16,-1 0-16,1 0 15,-25 0-15,0 0 16,25 24 15,24 49-15,-49-24-16,49-24 15,0-1-15,0 0 16,24-24-16,25 74 16,-25-74-16,25 24 0,25-24 15,-1 0-15,0 0 16,-24 0-16,-25 0 0</inkml:trace>
        </inkml:traceGroup>
        <inkml:traceGroup>
          <inkml:annotationXML>
            <emma:emma xmlns:emma="http://www.w3.org/2003/04/emma" version="1.0">
              <emma:interpretation id="{1AC37B8B-DB03-427C-861D-1A65D58DE56B}" emma:medium="tactile" emma:mode="ink">
                <msink:context xmlns:msink="http://schemas.microsoft.com/ink/2010/main" type="inkWord" rotatedBoundingBox="29282,1165 29920,1172 29916,1493 29279,1486"/>
              </emma:interpretation>
              <emma:one-of disjunction-type="recognition" id="oneOf4">
                <emma:interpretation id="interp16" emma:lang="" emma:confidence="0.5">
                  <emma:literal>as</emma:literal>
                </emma:interpretation>
                <emma:interpretation id="interp17" emma:lang="" emma:confidence="0.5">
                  <emma:literal>a S</emma:literal>
                </emma:interpretation>
                <emma:interpretation id="interp18" emma:lang="" emma:confidence="0">
                  <emma:literal>a s</emma:literal>
                </emma:interpretation>
                <emma:interpretation id="interp19" emma:lang="" emma:confidence="0">
                  <emma:literal>a</emma:literal>
                </emma:interpretation>
                <emma:interpretation id="interp20" emma:lang="" emma:confidence="0">
                  <emma:literal>a 5</emma:literal>
                </emma:interpretation>
              </emma:one-of>
            </emma:emma>
          </inkml:annotationXML>
          <inkml:trace contextRef="#ctx0" brushRef="#br0" timeOffset="11864.0697">4397-1734 0,'0'-25'16,"-24"25"15,24-24-31,-25 24 16,-23 0 0,-26 0-1,26 0 1,48 24-16,-25-24 0,25 73 15,0-48-15,0 24 16,0-25-16,0 25 16,49-49-1,0 0 1,0 0 0,-49-49-1,24 49-15,-24-73 16,0 48-16,0 99 78,0-50-62,24-24-1,-24 49-15,49-49 16,-49 24-16,25-24 15,-1 0-15,25 0 32</inkml:trace>
          <inkml:trace contextRef="#ctx0" brushRef="#br0" timeOffset="12303.015">4739-1759 0,'0'-24'16,"0"-25"15,-49 49 1,25 0-17,24 49 1,-49-49-16,49 24 0,0 1 31,0-1-31,49 25 31,0-49-31,-49 24 16,49-24-16,-49 25 16,24-25-16,-24 49 15,0-25 1,-49-24 31,49 24-47,-49-24 15,1 0 1,23 0 0</inkml:trace>
        </inkml:traceGroup>
        <inkml:traceGroup>
          <inkml:annotationXML>
            <emma:emma xmlns:emma="http://www.w3.org/2003/04/emma" version="1.0">
              <emma:interpretation id="{91738904-1C45-4E8C-B829-A8D52B9FD35A}" emma:medium="tactile" emma:mode="ink">
                <msink:context xmlns:msink="http://schemas.microsoft.com/ink/2010/main" type="inkWord" rotatedBoundingBox="31091,1220 31499,1225 31490,1933 31082,1928"/>
              </emma:interpretation>
              <emma:one-of disjunction-type="recognition" id="oneOf5">
                <emma:interpretation id="interp21" emma:lang="" emma:confidence="0.5">
                  <emma:literal>p.</emma:literal>
                </emma:interpretation>
                <emma:interpretation id="interp22" emma:lang="" emma:confidence="0">
                  <emma:literal>p</emma:literal>
                </emma:interpretation>
                <emma:interpretation id="interp23" emma:lang="" emma:confidence="0">
                  <emma:literal>P.</emma:literal>
                </emma:interpretation>
                <emma:interpretation id="interp24" emma:lang="" emma:confidence="0">
                  <emma:literal>P</emma:literal>
                </emma:interpretation>
                <emma:interpretation id="interp25" emma:lang="" emma:confidence="0">
                  <emma:literal>ps.</emma:literal>
                </emma:interpretation>
              </emma:one-of>
            </emma:emma>
          </inkml:annotationXML>
          <inkml:trace contextRef="#ctx0" brushRef="#br0" timeOffset="13453.0022">6034-1759 0,'-49'0'0,"49"-24"15,0 48 32,0 49-47,0 1 16,0-1-16,0 25 15,0-1-15,0 1 16,0-25 0,0 1-16,0-50 15</inkml:trace>
          <inkml:trace contextRef="#ctx0" brushRef="#br0" timeOffset="13807.3955">5960-1515 0,'0'-48'0,"0"23"16,0 1 15,25 24-31,24-49 16,-25 49-16,25 0 15,-49 24 1,24-24-16,-24 25 16,0 24-1,0-1-15,0-23 31,-24-25-15,-25 0 0,25 0-1</inkml:trace>
          <inkml:trace contextRef="#ctx0" brushRef="#br0" timeOffset="13954.7458">6351-1417 0</inkml:trace>
        </inkml:traceGroup>
      </inkml:traceGroup>
    </inkml:traceGroup>
    <inkml:traceGroup>
      <inkml:annotationXML>
        <emma:emma xmlns:emma="http://www.w3.org/2003/04/emma" version="1.0">
          <emma:interpretation id="{23D52710-479F-42D3-B100-E6F253DBF221}" emma:medium="tactile" emma:mode="ink">
            <msink:context xmlns:msink="http://schemas.microsoft.com/ink/2010/main" type="paragraph" rotatedBoundingBox="14359,2782 28866,2758 28868,3971 14361,3995" alignmentLevel="2"/>
          </emma:interpretation>
        </emma:emma>
      </inkml:annotationXML>
      <inkml:traceGroup>
        <inkml:annotationXML>
          <emma:emma xmlns:emma="http://www.w3.org/2003/04/emma" version="1.0">
            <emma:interpretation id="{D8786C59-B6E6-4078-9909-7A736B54A525}" emma:medium="tactile" emma:mode="ink">
              <msink:context xmlns:msink="http://schemas.microsoft.com/ink/2010/main" type="inkBullet" rotatedBoundingBox="14359,2833 14871,2832 14872,3393 14360,3394"/>
            </emma:interpretation>
          </emma:emma>
        </inkml:annotationXML>
        <inkml:trace contextRef="#ctx0" brushRef="#br0" timeOffset="823919.64">-10696-98 0,'0'-49'0,"0"25"31,0 73 79,0 24-95,-25-24-15,25-25 16,-24 25-16,24-25 0,0 1 16,-24-25-16,24 24 15,73-24 79,-49 0-94,25 0 16,-24 0-16,-1 0 0,0 0 15,25 0 1,-73 0 62</inkml:trace>
        <inkml:trace contextRef="#ctx0" brushRef="#br0" timeOffset="824198.1594">-10525 97 0,'0'-49'15,"0"74"32,0 24-31,0-25-16,0 25 15,0 0 1,0 0-16,0 0 16,0-25-16,0 0 15</inkml:trace>
        <inkml:trace contextRef="#ctx0" brushRef="#br0" timeOffset="824721.5058">-10305 244 0,'0'-25'63,"48"25"-47,-72 25 15,0-25 0,24-25 16,0-23 140</inkml:trace>
      </inkml:traceGroup>
      <inkml:traceGroup>
        <inkml:annotationXML>
          <emma:emma xmlns:emma="http://www.w3.org/2003/04/emma" version="1.0">
            <emma:interpretation id="{EB7B3A84-FC91-483F-9569-F16C14B8D4E4}" emma:medium="tactile" emma:mode="ink">
              <msink:context xmlns:msink="http://schemas.microsoft.com/ink/2010/main" type="line" rotatedBoundingBox="16482,2778 28866,2758 28868,3971 16484,3991"/>
            </emma:interpretation>
          </emma:emma>
        </inkml:annotationXML>
        <inkml:traceGroup>
          <inkml:annotationXML>
            <emma:emma xmlns:emma="http://www.w3.org/2003/04/emma" version="1.0">
              <emma:interpretation id="{D0FE0B1A-0980-4C00-B72D-369D67C06A01}" emma:medium="tactile" emma:mode="ink">
                <msink:context xmlns:msink="http://schemas.microsoft.com/ink/2010/main" type="inkWord" rotatedBoundingBox="16483,2979 16801,2978 16802,3491 16484,3492"/>
              </emma:interpretation>
              <emma:one-of disjunction-type="recognition" id="oneOf6">
                <emma:interpretation id="interp26" emma:lang="" emma:confidence="1">
                  <emma:literal/>
                </emma:interpretation>
              </emma:one-of>
            </emma:emma>
          </inkml:annotationXML>
          <inkml:trace contextRef="#ctx0" brushRef="#br0" timeOffset="124062.7858">-8571 0 0,'0'-25'31,"-25"50"16,25-1-47,-49 25 16,49 0-16,0 24 15,0 0-15,0 1 16,0-50-16,0 0 0,25 25 15,24 0 1,24-49 0,-49 0-1,25-24-15,-24-25 16,23 0-16,-48 0 16,25 0-1,-25 0-15,0-24 16,0 49-16,0-1 15,0-24-15,-73 1 16,24 23 0,0 25-1,25 0 1,-25 25 0</inkml:trace>
        </inkml:traceGroup>
        <inkml:traceGroup>
          <inkml:annotationXML>
            <emma:emma xmlns:emma="http://www.w3.org/2003/04/emma" version="1.0">
              <emma:interpretation id="{3D4D34FE-2CE4-40E3-8394-FF1B171AA971}" emma:medium="tactile" emma:mode="ink">
                <msink:context xmlns:msink="http://schemas.microsoft.com/ink/2010/main" type="inkWord" rotatedBoundingBox="17631,3126 20953,3120 20954,3613 17632,3619"/>
              </emma:interpretation>
              <emma:one-of disjunction-type="recognition" id="oneOf7">
                <emma:interpretation id="interp27" emma:lang="" emma:confidence="1">
                  <emma:literal/>
                </emma:interpretation>
              </emma:one-of>
            </emma:emma>
          </inkml:annotationXML>
          <inkml:trace contextRef="#ctx0" brushRef="#br0" timeOffset="125435.2197">-7204 146 0,'-24'-24'31,"0"24"-15,-25 0 0,0 0-1,0 0 1,49 49-16,-24-1 15,24 1 1,0 25 0,48-74-16,1 48 15,-24-48-15,-25 25 16,49-25-16,-49 24 16,0 25-1,-25 0 1,1-49-16,-50 49 0,50-49 15,0 0-15,-25 0 16,24 0-16,25-25 31,49 25-15,0-73-16,-25 73 31</inkml:trace>
          <inkml:trace contextRef="#ctx0" brushRef="#br0" timeOffset="125898.9206">-7033 268 0,'0'25'62,"0"24"-46,0-25-16,0 0 16,0 1-1,0 24-15,49 0 16,0-49 0,0 0-1,-25 0 1,-24-49-16,0 0 15,0 0-15,0 25 16,0-25-16,0 73 78,0 1-78,0-1 16,0 25-1,0-25-15,0 1 16,49 24-16,-49-25 16,25-24-1,-1 0 1</inkml:trace>
          <inkml:trace contextRef="#ctx0" brushRef="#br0" timeOffset="126215.4088">-6447 171 0,'-48'-49'16,"23"49"15,1 24-15,-25 25-1,49-25-15,-24 25 16,24-24-16,0-1 16,0 25-1,0 24 1,48-73 0,1 25-1,-24-25-15,-1 0 16,0 0-16,-24-25 15</inkml:trace>
          <inkml:trace contextRef="#ctx0" brushRef="#br0" timeOffset="126515.8926">-6227 219 0,'0'-48'0,"-24"48"32,-25 0-1,49 48-31,-24 1 16,24-24-16,0-1 15,-25 25-15,25-25 0,0 25 16,0 0-1,49-49 1,-25 0-16,25 0 16,-24 0-16</inkml:trace>
          <inkml:trace contextRef="#ctx0" brushRef="#br0" timeOffset="127471.9451">-5885 342 0,'-24'0'0,"24"24"31,49-24-15,-1 0-16,-23 0 16,-25-49 15,0 25-16,0-1 17,-25 25-32,-23 0 15,-1 0 1,24 0 0,25 25-16,-48 48 15,48-49 1,0 25-1,24-24 1,25-25 0,-25 49-1,25-49-15,-25 0 16,1 0-16,24 0 16</inkml:trace>
          <inkml:trace contextRef="#ctx0" brushRef="#br0" timeOffset="127957.5193">-5372 293 0,'0'-25'16,"-24"25"0,-25 0-1,0 25 1,25-25-1,24 24 1,0 1 0,24 23-1,25-48 1,-49 25 0,49-25-16,-49 24 15,0 1 16,0 24-15,0-25-16,-25-24 16,-48 49-1,49-49 1,24-25 15,24 1-15</inkml:trace>
          <inkml:trace contextRef="#ctx0" brushRef="#br0" timeOffset="128405.5566">-5006 293 0,'0'-49'0,"-24"49"32,-25 0-17,25 24 1,-25 1 0,49-1-1,0 25 1,0-25-1,24-24-15,-24 25 16,25-25 0,-25 49-16,24-49 15,-24 24-15,0 1 32,0 23-17,-49-48 1,0 0-1,1 0-15,23 0 16,25-48 15</inkml:trace>
          <inkml:trace contextRef="#ctx0" brushRef="#br0" timeOffset="128844.5389">-4810 342 0,'-49'0'63,"49"48"-63,0 26 15,0-50 1,24-24-16,25 0 16,-24 0-16,-1 0 15,25-24 1,-49-50-1,0 26 1,-24 23 0,-25 25-1,49-24 1,-74 24-16,50 0 16,0 0 15</inkml:trace>
          <inkml:trace contextRef="#ctx0" brushRef="#br0" timeOffset="129245.8665">-4419 317 0,'24'0'47,"0"0"-31,1 0 0,-25 49-16,0 0 15,0-74 63,0-23-78,0-1 16,49 24 15,-25 25-31,25 0 16,0 0-1</inkml:trace>
          <inkml:trace contextRef="#ctx0" brushRef="#br0" timeOffset="131898.8431">-4322 366 0,'-24'0'62,"24"49"-46,0-25-1,0 25 1,0 0 0,0-25-1,0 25 1,0-73 46,0-1-46</inkml:trace>
        </inkml:traceGroup>
        <inkml:traceGroup>
          <inkml:annotationXML>
            <emma:emma xmlns:emma="http://www.w3.org/2003/04/emma" version="1.0">
              <emma:interpretation id="{AAE741D5-FE8C-4CDA-9897-159C6DD87F9C}" emma:medium="tactile" emma:mode="ink">
                <msink:context xmlns:msink="http://schemas.microsoft.com/ink/2010/main" type="inkWord" rotatedBoundingBox="22565,2930 23322,2929 23323,3980 22567,3981"/>
              </emma:interpretation>
              <emma:one-of disjunction-type="recognition" id="oneOf8">
                <emma:interpretation id="interp28" emma:lang="" emma:confidence="1">
                  <emma:literal/>
                </emma:interpretation>
              </emma:one-of>
            </emma:emma>
          </inkml:annotationXML>
          <inkml:trace contextRef="#ctx0" brushRef="#br0" timeOffset="132954.6483">-2417 293 0,'-24'0'31,"-25"0"-15,25 0-1,-1 24 1,25 1-1,0 23-15,0-23 16,0-1-16,0 25 16,49-49 15,0 0-15,-49-24-16,49-25 15,-49 0 1,0 0-1,-25 25 1,-24-1 0,1 25-1,-1 0 1,49 25 0,0 24-1,24-49-15,1 24 16</inkml:trace>
          <inkml:trace contextRef="#ctx0" brushRef="#br0" timeOffset="133549.8819">-2099 561 0,'24'0'32,"25"-48"-17,0 48-15,0 0 16,0 0-16,-1 0 0,-48-25 15,25 25-15,-74 0 63</inkml:trace>
          <inkml:trace contextRef="#ctx0" brushRef="#br0" timeOffset="133286.8553">-1879 73 0,'0'-25'0,"-49"-23"16,24-1-16,-24 24 15,49 50 32,-24-1-47,24 25 16,0 24-16,0 1 0,0-1 16,0 49-16,0-24 15,0-1-15,0 1 0,0 0 16,0-25-16,0-24 15,0 0-15,0-25 16,0 1 0,0-50 15,0-24-31</inkml:trace>
        </inkml:traceGroup>
        <inkml:traceGroup>
          <inkml:annotationXML>
            <emma:emma xmlns:emma="http://www.w3.org/2003/04/emma" version="1.0">
              <emma:interpretation id="{B8E8B75B-8CC5-4B34-9CCC-BB1E736D5888}" emma:medium="tactile" emma:mode="ink">
                <msink:context xmlns:msink="http://schemas.microsoft.com/ink/2010/main" type="inkWord" rotatedBoundingBox="24055,2785 25276,2783 25278,3759 24057,3761"/>
              </emma:interpretation>
              <emma:one-of disjunction-type="recognition" id="oneOf9">
                <emma:interpretation id="interp29" emma:lang="" emma:confidence="1">
                  <emma:literal/>
                </emma:interpretation>
              </emma:one-of>
            </emma:emma>
          </inkml:annotationXML>
          <inkml:trace contextRef="#ctx0" brushRef="#br0" timeOffset="850186.2288">-951-122 0,'-25'0'63,"1"0"-48,-25 0 1,25 48 0,24-23-1,0-1 1,0 25-1,0-25 1,24-24-16,25 25 16,0 24-1,0-49 1,-49 24 0,24-24-16,-24 25 15,0 48 1,0 0-1,0-48-15,-73 23 16,48-48-16,25 49 16,-49-49-16,25 0 15,24-24 32,24 24-31,25 0-1,0 0-15,-24 0 16,-1 0-16,-24 24 16,0 1-16,0-1 15,0 25-15,0 0 0,0-25 16,0 25-16,0-25 16,0 50-1,24-74 16,50 0-15,-26 0 0,-23 0-1,-25-25 1,0-24 15</inkml:trace>
          <inkml:trace contextRef="#ctx0" brushRef="#br0" timeOffset="844925.9316">-316 97 0,'-74'0'125,"50"0"-125,0 0 0,-25 25 16,-25 24 15,50-25-16,24 25 1,0-25 15,49-24 1,0 0-32,-25 25 0,1-25 15,23 0-15,-23 0 16,-1 0-16,25 49 15,-49-25 1,0 0 0,0 1 15,-24-25-31,24 49 16,-74-49-16,50 24 15,0-24-15,-25 0 16,24 0-16,1 0 15,-1 0-15,50 0 63,-1 0-47</inkml:trace>
          <inkml:trace contextRef="#ctx0" brushRef="#br0" timeOffset="851357.9459">26-220 0,'-49'0'15,"73"0"32,1 0-16,-1 0-15,25 0 0,-49 24-1,0 25 1,0 24-1,-25-73-15,25 49 16,-48-24 0,48 23-1,0 1 1,0-24 15,24-25-15,49 0-1,-48 0 1,-99 49 31,74-25-31,-24 25-16,24-25 15,0 25-15,0 0 16,0-25-16,0 1 15,49 48 1,-25-24 0,-24-25-1,-24-24 17,24 25-32,-49-25 15,0 0 1,25 0-1,24 49-15,-25-49 16</inkml:trace>
        </inkml:traceGroup>
        <inkml:traceGroup>
          <inkml:annotationXML>
            <emma:emma xmlns:emma="http://www.w3.org/2003/04/emma" version="1.0">
              <emma:interpretation id="{6E1F3491-66D4-401A-80AA-8A3C081BB05C}" emma:medium="tactile" emma:mode="ink">
                <msink:context xmlns:msink="http://schemas.microsoft.com/ink/2010/main" type="inkWord" rotatedBoundingBox="26253,3126 26863,3125 26864,3491 26254,3492"/>
              </emma:interpretation>
              <emma:one-of disjunction-type="recognition" id="oneOf10">
                <emma:interpretation id="interp30" emma:lang="" emma:confidence="1">
                  <emma:literal/>
                </emma:interpretation>
              </emma:one-of>
            </emma:emma>
          </inkml:annotationXML>
          <inkml:trace contextRef="#ctx0" brushRef="#br0" timeOffset="852445.5695">1173 219 0,'-48'0'46,"72"0"1,0 0-47,25 0 16,25 0-16,-1 0 16,0 0-16,0 0 0,1 0 15,-25 0-15,-25 0 16,-48 0 93</inkml:trace>
          <inkml:trace contextRef="#ctx0" brushRef="#br0" timeOffset="852799.7394">1589 122 0,'-25'0'16,"99"0"62,-50 0-78,0 49 16,25-49-1,-49 24 1,0 25 15,-24-49-31,24 24 16,-25-24-16,25 49 0,-24-49 15,24 25-15,-49-25 16,49 73-16,-49-49 16,49 25-16</inkml:trace>
        </inkml:traceGroup>
        <inkml:traceGroup>
          <inkml:annotationXML>
            <emma:emma xmlns:emma="http://www.w3.org/2003/04/emma" version="1.0">
              <emma:interpretation id="{573AC66E-E4FB-459E-B1C1-F824DD067B3F}" emma:medium="tactile" emma:mode="ink">
                <msink:context xmlns:msink="http://schemas.microsoft.com/ink/2010/main" type="inkWord" rotatedBoundingBox="28401,2759 28866,2758 28868,3809 28403,3810"/>
              </emma:interpretation>
              <emma:one-of disjunction-type="recognition" id="oneOf11">
                <emma:interpretation id="interp31" emma:lang="" emma:confidence="1">
                  <emma:literal/>
                </emma:interpretation>
              </emma:one-of>
            </emma:emma>
          </inkml:annotationXML>
          <inkml:trace contextRef="#ctx0" brushRef="#br0" timeOffset="875106.511">3372 48 0,'-49'-24'16,"24"24"-1,1 73 1,24-48 0,0 48-16,0-24 15,0 0-15,0 0 16,0-1-16,0-23 15,73 24 1,-24-25-16,0-24 16,0 0-16,-25 0 15,1 0-15,48 0 16,-49-24-16,25-1 16,-49-24-16,49 1 15,-49-1-15,0 0 16,0 24-16,0-48 0,-49 24 15,25 25-15,-1-25 0,-24 49 16,25-24 0,0 24-16,-25 0 0,24 0 15,1 0-15,-1 0 16,-23 0-16,23 0 16,1 0-1,-25 48 1,49-23-1</inkml:trace>
          <inkml:trace contextRef="#ctx0" brushRef="#br0" timeOffset="875538.7265">3396-196 0,'0'-49'15,"0"74"32,0 24-47,0 0 16,0 24-16,49 0 15,-49 25 1,0 48-16,49-48 16,-49-25-16,0 25 15,24 0-15,-24-50 16,0 1-16,49-24 16,-49 24-1,0-74 79</inkml:trace>
        </inkml:traceGroup>
      </inkml:traceGroup>
    </inkml:traceGroup>
    <inkml:traceGroup>
      <inkml:annotationXML>
        <emma:emma xmlns:emma="http://www.w3.org/2003/04/emma" version="1.0">
          <emma:interpretation id="{D1E98EE7-7875-450A-AABD-FB7878451DA9}" emma:medium="tactile" emma:mode="ink">
            <msink:context xmlns:msink="http://schemas.microsoft.com/ink/2010/main" type="paragraph" rotatedBoundingBox="16512,4288 29560,4420 29550,5425 16502,5293" alignmentLevel="4"/>
          </emma:interpretation>
        </emma:emma>
      </inkml:annotationXML>
      <inkml:traceGroup>
        <inkml:annotationXML>
          <emma:emma xmlns:emma="http://www.w3.org/2003/04/emma" version="1.0">
            <emma:interpretation id="{DE4F85AC-5DCF-4501-8DB0-1F2788F410BF}" emma:medium="tactile" emma:mode="ink">
              <msink:context xmlns:msink="http://schemas.microsoft.com/ink/2010/main" type="line" rotatedBoundingBox="16512,4288 29560,4420 29550,5425 16502,5293"/>
            </emma:interpretation>
          </emma:emma>
        </inkml:annotationXML>
        <inkml:traceGroup>
          <inkml:annotationXML>
            <emma:emma xmlns:emma="http://www.w3.org/2003/04/emma" version="1.0">
              <emma:interpretation id="{FD7C5D34-9A14-4FB9-9307-EAEBBD8116EF}" emma:medium="tactile" emma:mode="ink">
                <msink:context xmlns:msink="http://schemas.microsoft.com/ink/2010/main" type="inkWord" rotatedBoundingBox="16510,4516 16953,4521 16947,5033 16505,5029"/>
              </emma:interpretation>
              <emma:one-of disjunction-type="recognition" id="oneOf12">
                <emma:interpretation id="interp32" emma:lang="" emma:confidence="1">
                  <emma:literal/>
                </emma:interpretation>
              </emma:one-of>
            </emma:emma>
          </inkml:annotationXML>
          <inkml:trace contextRef="#ctx0" brushRef="#br0" timeOffset="190252.4458">-8620 1660 0,'0'-24'63,"49"-25"-48,-25 25 1,1-25 0,23 49 30,-48 49-30,0 0 0,0-1-16,0 26 15,0-1-15,0 0 16,0-24-16,0-25 16,0 50-16,0-123 62</inkml:trace>
          <inkml:trace contextRef="#ctx0" brushRef="#br0" timeOffset="190537.8725">-8596 1953 0,'0'49'47,"25"-49"-47,48 0 16,-24 0-16,24 0 15,-24 0-15,-25 0 16,25 25-16,-24-25 15,23 0-15</inkml:trace>
        </inkml:traceGroup>
        <inkml:traceGroup>
          <inkml:annotationXML>
            <emma:emma xmlns:emma="http://www.w3.org/2003/04/emma" version="1.0">
              <emma:interpretation id="{0542CC7E-2D74-4510-BBA5-2238037D4E5D}" emma:medium="tactile" emma:mode="ink">
                <msink:context xmlns:msink="http://schemas.microsoft.com/ink/2010/main" type="inkWord" rotatedBoundingBox="17779,4467 21127,4501 21122,5001 17773,4967"/>
              </emma:interpretation>
              <emma:one-of disjunction-type="recognition" id="oneOf13">
                <emma:interpretation id="interp33" emma:lang="" emma:confidence="1">
                  <emma:literal/>
                </emma:interpretation>
              </emma:one-of>
            </emma:emma>
          </inkml:annotationXML>
          <inkml:trace contextRef="#ctx0" brushRef="#br0" timeOffset="191725.0741">-7106 1563 0,'0'-25'0,"0"-24"15,-49 49 1,0-24 0,25 24-16,0 0 0,-50 0 31,50 0-31,24 24 31,0 25-31,24 25 16,25-26-1,-24-48 1,-25 25-16,48-25 16,-48 49-16,49-49 15,-49 24-15,49-24 16,-49 25-16,0-1 15,0 25 1,-24-49-16,-25 24 16,24-24-16,1 0 15,-25 0-15,0 0 16,25 0 0,24-24 15,49-25-16</inkml:trace>
          <inkml:trace contextRef="#ctx0" brushRef="#br0" timeOffset="192195.2473">-6984 1734 0,'0'24'47,"0"49"-31,0-48-16,0 24 16,0-25-1,49-24 1,0 0-16,0 0 31,-49-24-31,49-50 16,-49 50-1,0-25-15,0 0 16,0 25 0,0 73 46,0 0-62,0-25 16,0 0-16,0 25 15,24-49-15,0 49 16,-24-25 0,25-24-1,24 0 1</inkml:trace>
          <inkml:trace contextRef="#ctx0" brushRef="#br0" timeOffset="192511.7461">-6373 1685 0,'0'-25'31,"-74"25"1,50 0-32,-25 0 15,49 49 1,-24-49-16,24 74 16,0-26-1,0 26 1,0-50-1,49-24 1,-25 0-16,25 0 16,-25 0-16,1 0 0</inkml:trace>
          <inkml:trace contextRef="#ctx0" brushRef="#br0" timeOffset="192796.9719">-6031 1685 0,'-49'0'0,"0"-49"15,25 49 17,24 24-17,-25 50 1,25-50-16,-49 1 15,49 23-15,0-23 16,-24-1-16,24 25 16,0-25-1,24-24 1,25 0-16,-24 0 16,23-24-16</inkml:trace>
          <inkml:trace contextRef="#ctx0" brushRef="#br0" timeOffset="194000.1019">-5958 1783 0,'0'48'0,"49"-48"31,0 0-31,-25 0 16,0 0-1,25 0 1,0 0-16,-24 0 0,-25-24 15,24 24-15,-24-24 16,-24-1 15,-25 25-15,24 0-16,-48 0 16,24 0-1,0 0 1,25 49-1,24 0 1,0 0 0,0-25-1,24-24 1,1 49 0,-1-49-16,25 0 15,-25 0-15,1 0 0,24 0 16,-25 0-1,1-25 1</inkml:trace>
          <inkml:trace contextRef="#ctx0" brushRef="#br0" timeOffset="194463.7453">-5274 1709 0,'0'-24'16,"-25"24"15,1 0-15,-25 0-1,25 24 1,24 1 0,0-1-1,0 1 1,49-25 0,-25 0-16,-24 48 15,49-48-15,-49 25 16,0-1-1,0 25 1,-49-49 15,49 24-31,-49-24 16,0 0 0,25 0-1</inkml:trace>
          <inkml:trace contextRef="#ctx0" brushRef="#br0" timeOffset="194887.0669">-4932 1734 0,'0'-25'16,"-25"25"15,-24 0-15,-24 49 0,73-24-1,-24-25-15,24 24 16,0 25 15,49-49-31,-1 0 16,-48 24-16,25-24 0,-25 25 15,0 23 1,-49-48 0,-24 25-1,48-25-15,1 0 16,-1 0 15</inkml:trace>
          <inkml:trace contextRef="#ctx0" brushRef="#br0" timeOffset="195319.4981">-4566 1783 0,'0'-25'0,"-24"25"63,24 49-48,-25-49-15,25 49 16,-24 0 0,24-1-1,24-48 1,74 0 0,-74 0-1,1-24-15,-25 0 16,0-1-1,0-24 1,0 1 0,-25 48-16,-24 0 15,1 0 1,23 0 0</inkml:trace>
          <inkml:trace contextRef="#ctx0" brushRef="#br0" timeOffset="195720.5276">-4175 1807 0,'0'24'47,"49"25"-31,-49 0-1,0-25 1,0-72 62,0-1-78,0 0 16,0 25-1,24 24 1,1 0 0,23 0-1,-23 0-15</inkml:trace>
        </inkml:traceGroup>
        <inkml:traceGroup>
          <inkml:annotationXML>
            <emma:emma xmlns:emma="http://www.w3.org/2003/04/emma" version="1.0">
              <emma:interpretation id="{1EF94DDA-EA6A-4CBE-8CB1-1AB2617F951A}" emma:medium="tactile" emma:mode="ink">
                <msink:context xmlns:msink="http://schemas.microsoft.com/ink/2010/main" type="inkWord" rotatedBoundingBox="22471,4366 23156,4373 23148,5229 22462,5222"/>
              </emma:interpretation>
              <emma:one-of disjunction-type="recognition" id="oneOf14">
                <emma:interpretation id="interp34" emma:lang="" emma:confidence="1">
                  <emma:literal/>
                </emma:interpretation>
              </emma:one-of>
            </emma:emma>
          </inkml:annotationXML>
          <inkml:trace contextRef="#ctx0" brushRef="#br0" timeOffset="196938.5043">-2563 1758 0,'0'-49'0,"0"0"16,0 25 15,-49 24-15,24 24-1,25 1-15,0-1 16,-24-24-16,24 49 16,0 0-1,73-49 17,-48 0-32,-1 0 15,49-49 1,-73-24-1,0 48-15,0-23 16,-48-1 0,-1 49-1,49 24 1,0 1 0,24-25-1</inkml:trace>
          <inkml:trace contextRef="#ctx0" brushRef="#br0" timeOffset="197208.2351">-2172 1416 0,'0'-49'16,"0"74"46,-49 72-62,49-23 0,0 23 16,0 1-16,-49 0 16,49-1-16,0-23 15,-25 23-15,25-48 0,0-24 16,0-1 0,0-48-1,0-25 1</inkml:trace>
          <inkml:trace contextRef="#ctx0" brushRef="#br0" timeOffset="197393.365">-2295 1856 0,'49'-25'31,"25"25"-16,-1 0-15,0 0 16,-24 0-16,-98 0 31</inkml:trace>
        </inkml:traceGroup>
        <inkml:traceGroup>
          <inkml:annotationXML>
            <emma:emma xmlns:emma="http://www.w3.org/2003/04/emma" version="1.0">
              <emma:interpretation id="{8D85F528-0533-4F07-82A9-3C25B25A47C3}" emma:medium="tactile" emma:mode="ink">
                <msink:context xmlns:msink="http://schemas.microsoft.com/ink/2010/main" type="inkWord" rotatedBoundingBox="24275,4492 25334,4502 25325,5382 24266,5372"/>
              </emma:interpretation>
              <emma:one-of disjunction-type="recognition" id="oneOf15">
                <emma:interpretation id="interp35" emma:lang="" emma:confidence="1">
                  <emma:literal/>
                </emma:interpretation>
              </emma:one-of>
            </emma:emma>
          </inkml:annotationXML>
          <inkml:trace contextRef="#ctx0" brushRef="#br0" timeOffset="847447.6864">-23 1538 0,'0'-24'32,"73"24"14,-49 0-30,1 0 0,-25 49 15,0 0-15,0-25-1,0 0 1,0 25-1,-49 0 1,49-24-16,0 23 16,0 1-1,49 0 17,0-49-17,0 0 1,-49-49-1,0 74 48,-25-25-63,25 48 0,0 26 16,0-50-1,0 1-15,0 23 0,0-23 16,25-1-16,-25 25 15,0-24-15,0 23 16,-25 1 15,-24-49-31,25 0 16,-1 0-16,-23 0 16,-1-24-1,24-25 1</inkml:trace>
          <inkml:trace contextRef="#ctx0" brushRef="#br0" timeOffset="848635.3772">-756 1538 0,'0'-24'0,"0"-1"31,-24 25 1,-25 0-17,24 25 1,25 24-1,0-25 1,0 1 0,0-1-1,0 25 1,49-49 0,-49 49-1,25-49 1,-25 24-16,0 25 15,-25 0 1,25 24 0,-24-73-1,24 24-15,-25-24 16,25-24 31,49 24-16,-49-24-31,49 24 0,-49 24 47,0 49-47,0-24 16,0-24-16,0-1 15,-24 25-15,24 0 16,0-25-16,0 1 15,0-1-15,0 49 16,0-48 0,24-25-1,25 0 1,-25 0-16,1 0 16,-1 0-16,25 0 15,-49-49 32,0 0-16</inkml:trace>
          <inkml:trace contextRef="#ctx0" brushRef="#br0" timeOffset="846514.1488">-267 1709 0,'-49'0'94,"0"0"-79,0 0 1,25 0 0,-25 49 15,49-24-16,0 23 1,24 1 0,1-49-1,23 0 1,1 0 0,-49 25-16,74-25 15,-26 0-15,-23 24 16,-25 25-1,0 0 1,0 0 0,-73-1-1,24-48 1,24 49-16,-24-49 16,25 0-1,24-24-15,-24 24 16,24-25 15,0 1-31,73-25 31,-49 49-31</inkml:trace>
        </inkml:traceGroup>
        <inkml:traceGroup>
          <inkml:annotationXML>
            <emma:emma xmlns:emma="http://www.w3.org/2003/04/emma" version="1.0">
              <emma:interpretation id="{A261A251-8FA4-4A83-A278-281B466814A6}" emma:medium="tactile" emma:mode="ink">
                <msink:context xmlns:msink="http://schemas.microsoft.com/ink/2010/main" type="inkWord" rotatedBoundingBox="26500,4782 27061,4788 27058,5131 26496,5125"/>
              </emma:interpretation>
              <emma:one-of disjunction-type="recognition" id="oneOf16">
                <emma:interpretation id="interp36" emma:lang="" emma:confidence="1">
                  <emma:literal/>
                </emma:interpretation>
              </emma:one-of>
            </emma:emma>
          </inkml:annotationXML>
          <inkml:trace contextRef="#ctx0" brushRef="#br0" timeOffset="853903.4946">1711 1807 0,'-25'-24'16,"50"24"62,48 0-63,-49 48-15,1-48 0,24 25 16,-25-25-16,-24 24 16,25-24-16,-25 49 15,0-25 1,-25-24-16,1 25 15,-25-25-15,24 49 16,1-49-16,24 24 16,-73-24-16,24 49 15,25-49 1,-1 24-16</inkml:trace>
          <inkml:trace contextRef="#ctx0" brushRef="#br0" timeOffset="853564.8599">1393 1978 0,'-24'0'16,"48"0"62,1 0-78,24 0 16,24 0-16,0 0 15,-24 0-15,0-25 16,-25 25-16,1 0 15,-50 0 79,25-48-94</inkml:trace>
        </inkml:traceGroup>
        <inkml:traceGroup>
          <inkml:annotationXML>
            <emma:emma xmlns:emma="http://www.w3.org/2003/04/emma" version="1.0">
              <emma:interpretation id="{F183F572-DD5C-405F-B604-D4CD6E99389D}" emma:medium="tactile" emma:mode="ink">
                <msink:context xmlns:msink="http://schemas.microsoft.com/ink/2010/main" type="inkWord" rotatedBoundingBox="28404,4408 29560,4420 29550,5398 28394,5386"/>
              </emma:interpretation>
              <emma:one-of disjunction-type="recognition" id="oneOf17">
                <emma:interpretation id="interp37" emma:lang="" emma:confidence="1">
                  <emma:literal/>
                </emma:interpretation>
              </emma:one-of>
            </emma:emma>
          </inkml:annotationXML>
          <inkml:trace contextRef="#ctx0" brushRef="#br0" timeOffset="877297.5806">3543 1489 0,'-25'0'47,"-48"0"-31,48 0-16,1 0 15,0 0-15,24 25 16,-49-25-16,49 49 16,-49-49-1,49 49-15,0-25 16,24-24 0,25 49-1,0-49 1,0 0-1,-25 0 1,-24 24 0,0 1-1,0 24 1,-49-49-16,49 73 16,-48-73-16,-1 24 15,73-24 79,25 0-78,0 0-1,-49 25-15,0 48 16,0-24-1,0-25-15,0 1 16,0-1-16,0 25 16,0 0-1,0-25-15,24-24 16,50 0 0,-50 0-16,25 0 15,-25 0-15,1 0 16,48 0-1,-73-49 32,-25 49-31,25-24 0</inkml:trace>
          <inkml:trace contextRef="#ctx0" brushRef="#br0" timeOffset="878115.8231">3836 1758 0,'0'-24'15,"0"-1"1,24-24 0,0 49-1,25 0 1,-24 0 0,-1 0-1,-24 25 16,0 24-15,0-25-16,0 1 16,-49 23-1,25-48 1,-1 0 0,25-24 30</inkml:trace>
          <inkml:trace contextRef="#ctx0" brushRef="#br0" timeOffset="877730.2194">3860 1709 0,'0'25'62,"0"-1"-62,0 49 16,0 1-16,0-1 15,24 25-15,-24-25 0,0-24 16,0-25-16,0 1 16,25-25-16,-25-25 31,0 1-16</inkml:trace>
          <inkml:trace contextRef="#ctx0" brushRef="#br0" timeOffset="878918.1373">4226 1514 0,'0'-25'16,"0"-23"15,25 48-31,24-25 16,-25 25 0,25 0-1,-49 25 16,0 23-15,0 1 0,-49 49-1,25-49 1,24-25-16,0 1 16,-49 24-16,49-25 15,0 25-15,0 0 16,24-49-1,-24 24 1,49-24-16,-25 0 16,1 0-16,24 0 15,-98 0 63,0 49-62,49 0-16,0-25 0,0 74 31,49-98-31,-49 49 0,49-25 16,-49 49 0,0-24-1,-25-24 1,-24-25-16,25 0 15,24 24-15,-24-24 16,24-24 31</inkml:trace>
        </inkml:traceGroup>
      </inkml:traceGroup>
    </inkml:traceGroup>
    <inkml:traceGroup>
      <inkml:annotationXML>
        <emma:emma xmlns:emma="http://www.w3.org/2003/04/emma" version="1.0">
          <emma:interpretation id="{DE5DF715-3047-46BC-9082-96DEADBC54B8}" emma:medium="tactile" emma:mode="ink">
            <msink:context xmlns:msink="http://schemas.microsoft.com/ink/2010/main" type="paragraph" rotatedBoundingBox="12555,9633 27045,9044 27270,14570 12779,15159" alignmentLevel="1"/>
          </emma:interpretation>
        </emma:emma>
      </inkml:annotationXML>
      <inkml:traceGroup>
        <inkml:annotationXML>
          <emma:emma xmlns:emma="http://www.w3.org/2003/04/emma" version="1.0">
            <emma:interpretation id="{99764143-4CB7-495A-998F-5DCFBE26637D}" emma:medium="tactile" emma:mode="ink">
              <msink:context xmlns:msink="http://schemas.microsoft.com/ink/2010/main" type="inkBullet" rotatedBoundingBox="12582,10316 13997,10259 14011,10603 12596,10661"/>
            </emma:interpretation>
            <emma:one-of disjunction-type="recognition" id="oneOf18">
              <emma:interpretation id="interp38" emma:lang="" emma:confidence="0">
                <emma:literal>→</emma:literal>
              </emma:interpretation>
            </emma:one-of>
          </emma:emma>
        </inkml:annotationXML>
        <inkml:trace contextRef="#ctx0" brushRef="#br0" timeOffset="314314.5179">-12541 7438 0,'0'-24'15,"49"24"79,-24 0-78,24 0-16,-1 0 15,1 0-15,49 0 0,48 0 16,-23 0-16,-1 24 16,-25-24-16,1 0 15,0 0-15,-25 0 0,-24 0 16,-25 0-16,25 0 234,-24 0-78,-1 0-140,25 0 15,24 0-31,-48 0 16,-1 0 0,-73 0 187,-24-49-188,24 49 1,25 0 0,24-24-1,-25 24 1,-24 0 15,49-25 32,0-23-17,-24 23 64,24 74 62,49-49-172,0 49 15,-25-49 1,-24 24 0,24-24-16,25 0 31,-49 25-31,25-25 15,-1 0 17,-24 24 15,-24 25 46,-25-49-93,49 24 0,-49-24 16,49 49-16,-49-49 16,0 25-1,49-1 16,-24-24-15,48 0 156,25 0-156,-49-24-1,25 24 1,-1-49-1,-48 49 79,-1-49-94</inkml:trace>
      </inkml:traceGroup>
      <inkml:traceGroup>
        <inkml:annotationXML>
          <emma:emma xmlns:emma="http://www.w3.org/2003/04/emma" version="1.0">
            <emma:interpretation id="{2F6A2EE2-BF58-4352-A023-513C6302E397}" emma:medium="tactile" emma:mode="ink">
              <msink:context xmlns:msink="http://schemas.microsoft.com/ink/2010/main" type="line" rotatedBoundingBox="14283,9562 27045,9044 27102,10452 14340,10971"/>
            </emma:interpretation>
          </emma:emma>
        </inkml:annotationXML>
        <inkml:traceGroup>
          <inkml:annotationXML>
            <emma:emma xmlns:emma="http://www.w3.org/2003/04/emma" version="1.0">
              <emma:interpretation id="{4CF07ABF-578D-42B3-BD30-99C0770D6C25}" emma:medium="tactile" emma:mode="ink">
                <msink:context xmlns:msink="http://schemas.microsoft.com/ink/2010/main" type="inkWord" rotatedBoundingBox="14306,10128 15103,10096 15131,10787 14334,10820"/>
              </emma:interpretation>
              <emma:one-of disjunction-type="recognition" id="oneOf19">
                <emma:interpretation id="interp39" emma:lang="" emma:confidence="0.5">
                  <emma:literal>epis,</emma:literal>
                </emma:interpretation>
                <emma:interpretation id="interp40" emma:lang="" emma:confidence="0">
                  <emma:literal>$pis,</emma:literal>
                </emma:interpretation>
                <emma:interpretation id="interp41" emma:lang="" emma:confidence="0">
                  <emma:literal>$pss,</emma:literal>
                </emma:interpretation>
                <emma:interpretation id="interp42" emma:lang="" emma:confidence="0">
                  <emma:literal>$pys,</emma:literal>
                </emma:interpretation>
                <emma:interpretation id="interp43" emma:lang="" emma:confidence="0">
                  <emma:literal>$ps,</emma:literal>
                </emma:interpretation>
              </emma:one-of>
            </emma:emma>
          </inkml:annotationXML>
          <inkml:trace contextRef="#ctx0" brushRef="#br0" timeOffset="209172.1133">-10489 7243 0,'0'-25'47,"0"74"47,0 0-94,0 24 0,0 1 16,0 23-16,0-24 15,0 1-15,0-25 16,0-25-16,0 0 15,0-72 32,0 23-31,0 1-16,0-25 16</inkml:trace>
          <inkml:trace contextRef="#ctx0" brushRef="#br0" timeOffset="209588.925">-10489 7414 0,'0'-25'16,"0"1"15,0-1-16,73 25 17,-48 0-17,-25-48-15,24 48 16,1 0 0,23 48-16,-48 1 15,0 0 1,0-24-1,-48 23 1,-1-48 0,49 25-1,-49-25 1,24 0 0</inkml:trace>
          <inkml:trace contextRef="#ctx0" brushRef="#br0" timeOffset="210707.8258">-10123 7121 0,'0'-25'16,"49"25"31,-24 0-1,-1 0-14,-24 49 15,0-25-32,0 1 1,0 24-1,-24-49 1,24 24 0,-49-24-16,49 49 0,-25 0 15,25 0 1,0 0 0,0-25-1,49-24 1,0 0-1,-73 0 48,-1 0-47,25 24 15,0 25-16,0 0 1,0-25 0,0 1-1,0 24 1,-49-49-16,0 0 16,1 0-1,23 0-15,1 0 16</inkml:trace>
          <inkml:trace contextRef="#ctx0" brushRef="#br0" timeOffset="212064.4242">-10684 7169 0,'-25'0'63,"1"0"-32,-25 0-15,24 0-1,25 49 17,0-24 15,0-1-16,0 25 0,49-25 0,-49 1 1,0 24-17,0-25-15,-24 1 16,-1 23 15,25-72 63,49 24-79,-49 24 1,0 25 0,0-24-16,0-1 15,-24 25-15,24-25 16,0 25 0,0-24 15,24-25 0,50 0-15,-50 0-16</inkml:trace>
        </inkml:traceGroup>
        <inkml:traceGroup>
          <inkml:annotationXML>
            <emma:emma xmlns:emma="http://www.w3.org/2003/04/emma" version="1.0">
              <emma:interpretation id="{0ED354AE-A2FC-42BD-9978-9798DA94D118}" emma:medium="tactile" emma:mode="ink">
                <msink:context xmlns:msink="http://schemas.microsoft.com/ink/2010/main" type="inkWord" rotatedBoundingBox="16648,9466 16692,9465 16710,9927 16666,9929"/>
              </emma:interpretation>
            </emma:emma>
          </inkml:annotationXML>
          <inkml:trace contextRef="#ctx0" brushRef="#br0" timeOffset="289913.4058">-8437 6559 0,'0'-25'0,"0"1"15,0-25 17,-25 74-1,25 23-31,0 26 16,0-1-16,0 0 15,0-24-15,0 0 16,0-25-16,0 25 15,0-73 32,0-1-31</inkml:trace>
        </inkml:traceGroup>
        <inkml:traceGroup>
          <inkml:annotationXML>
            <emma:emma xmlns:emma="http://www.w3.org/2003/04/emma" version="1.0">
              <emma:interpretation id="{4179F511-7715-4F57-AB29-929E469CED06}" emma:medium="tactile" emma:mode="ink">
                <msink:context xmlns:msink="http://schemas.microsoft.com/ink/2010/main" type="inkWord" rotatedBoundingBox="18419,9857 19281,9822 19309,10508 18447,10543">
                  <msink:destinationLink direction="from" ref="{0576E251-4733-4AE0-88E2-AAA1C46BD74E}"/>
                </msink:context>
              </emma:interpretation>
              <emma:one-of disjunction-type="recognition" id="oneOf20">
                <emma:interpretation id="interp44" emma:lang="" emma:confidence="0.5">
                  <emma:literal>{9}</emma:literal>
                </emma:interpretation>
                <emma:interpretation id="interp45" emma:lang="" emma:confidence="0">
                  <emma:literal>{8}</emma:literal>
                </emma:interpretation>
                <emma:interpretation id="interp46" emma:lang="" emma:confidence="0">
                  <emma:literal>{95}</emma:literal>
                </emma:interpretation>
                <emma:interpretation id="interp47" emma:lang="" emma:confidence="0">
                  <emma:literal>{97}</emma:literal>
                </emma:interpretation>
                <emma:interpretation id="interp48" emma:lang="" emma:confidence="0">
                  <emma:literal>{s}</emma:literal>
                </emma:interpretation>
              </emma:one-of>
            </emma:emma>
          </inkml:annotationXML>
          <inkml:trace contextRef="#ctx0" brushRef="#br0" timeOffset="239882.2921">-6557 6974 0,'0'-24'0,"0"-25"47,-49 49 0,25 24-32,-1-24 1,25 25 0,-48-25-16,48 24 15,0 25 32,24-49-16,0 0-15,1 24 0,24-24-1,-49 25 16,0 24-31,0-25 16,-25-24 0,25 24-16,-24-24 0,24 49 15,-25-49 1,74 25 93,-49 24-77,0-1-17,0 26 1,0-25-16,0-25 15,25 0 32,24-24-31,-25 0-16,25 0 16,0 0-16</inkml:trace>
          <inkml:trace contextRef="#ctx0" brushRef="#br0" timeOffset="240822.5454">-6191 7169 0,'0'-24'0,"0"0"32,0-25-1,-48 49 0,23 0-31,1 0 31,-1 0-31,25 24 16,0 1 15,0-1-15,0 25-1,0-25 17,25-24-1,-1 0-15,-24-49-1,49 49 79,-49 25-94,0 24 16,0-25-16,0 1 15,0 23 1,0 1-1,0-24 1,0-1 15,24-24-15,1 0 31,24 0-47,-25-24 15,1-25 1,23 24 0,-48-23 46</inkml:trace>
          <inkml:trace contextRef="#ctx0" brushRef="#br0" timeOffset="250133.0052">-6093 6852 0,'0'-24'31,"49"24"-31,-25 0 47,1 0 0,-1 0-16,25 0-15,-49 24 93,-24 25-78,24-25 1,-25-24-17,25 25 1,-24 23-1,24-23 17,0-1-17,0 1 32,0 24 0,0-25 31,24-24-62,1 0 15,24 0-15,-25-24 15,0 24 141,-48 0 47,24 24-204,-24-24 1,24 24 15,0 1 16,0 24 0,0-25-16,0 1 0,0-1-15,24-24-16,-24 49 31,49-25-15,-49 1 31,0 24-16,-25-49-15,1 24 15,0-24 0,-25 0-15,24 0-1,25 24-15,-24-24 32,24-24 46</inkml:trace>
        </inkml:traceGroup>
        <inkml:traceGroup>
          <inkml:annotationXML>
            <emma:emma xmlns:emma="http://www.w3.org/2003/04/emma" version="1.0">
              <emma:interpretation id="{23D55FF4-B355-41CE-BB0F-B06B9076AB70}" emma:medium="tactile" emma:mode="ink">
                <msink:context xmlns:msink="http://schemas.microsoft.com/ink/2010/main" type="inkWord" rotatedBoundingBox="20310,9532 20541,9523 20554,9846 20323,9855"/>
              </emma:interpretation>
              <emma:one-of disjunction-type="recognition" id="oneOf21">
                <emma:interpretation id="interp49" emma:lang="" emma:confidence="0.5">
                  <emma:literal>O</emma:literal>
                </emma:interpretation>
                <emma:interpretation id="interp50" emma:lang="" emma:confidence="0">
                  <emma:literal>0</emma:literal>
                </emma:interpretation>
                <emma:interpretation id="interp51" emma:lang="" emma:confidence="0">
                  <emma:literal>o</emma:literal>
                </emma:interpretation>
                <emma:interpretation id="interp52" emma:lang="" emma:confidence="0">
                  <emma:literal>.</emma:literal>
                </emma:interpretation>
                <emma:interpretation id="interp53" emma:lang="" emma:confidence="0">
                  <emma:literal>°</emma:literal>
                </emma:interpretation>
              </emma:one-of>
            </emma:emma>
          </inkml:annotationXML>
          <inkml:trace contextRef="#ctx0" brushRef="#br0" timeOffset="380910.837">-4758 6552 0,'-25'-24'16,"1"24"15,24 73-15,0-49-1,0 1-15,0 24 16,0-25-16,0 0 16,0 50-16,73-50 15,-24-24 1,0 0-1,-49-24 1,49-25-16,-49 24 16,0 1-16,0 0 15,0-25 1,0 24-16,0 1 16,0-25-16,0 25 15,-49 24 1,0 0-1,0 0 1,25 0 0,24 48-1,0 1-15,0-24 16</inkml:trace>
        </inkml:traceGroup>
        <inkml:traceGroup>
          <inkml:annotationXML>
            <emma:emma xmlns:emma="http://www.w3.org/2003/04/emma" version="1.0">
              <emma:interpretation id="{6148AF8F-3B03-47D5-B239-C26471B2B16E}" emma:medium="tactile" emma:mode="ink">
                <msink:context xmlns:msink="http://schemas.microsoft.com/ink/2010/main" type="inkWord" rotatedBoundingBox="21997,9450 23061,9407 23110,10614 22047,10658">
                  <msink:destinationLink direction="with" ref="{2A332E3D-B9A1-4E01-81FB-828CED65A9A4}"/>
                </msink:context>
              </emma:interpretation>
              <emma:one-of disjunction-type="recognition" id="oneOf22">
                <emma:interpretation id="interp54" emma:lang="" emma:confidence="0.5">
                  <emma:literal>[90°</emma:literal>
                </emma:interpretation>
                <emma:interpretation id="interp55" emma:lang="" emma:confidence="0">
                  <emma:literal>[o.</emma:literal>
                </emma:interpretation>
                <emma:interpretation id="interp56" emma:lang="" emma:confidence="0">
                  <emma:literal>[980°</emma:literal>
                </emma:interpretation>
                <emma:interpretation id="interp57" emma:lang="" emma:confidence="0">
                  <emma:literal>[48°</emma:literal>
                </emma:interpretation>
                <emma:interpretation id="interp58" emma:lang="" emma:confidence="0">
                  <emma:literal>[98°</emma:literal>
                </emma:interpretation>
              </emma:one-of>
            </emma:emma>
          </inkml:annotationXML>
          <inkml:trace contextRef="#ctx0" brushRef="#br0" timeOffset="385168.3751">-2780 6821 0,'0'-25'31,"-24"25"0,-25 0-15,49 25-1,-25-25 1,25 48 0,25-23 31,-1-25-32,1 0 1,-25 24-1,0 25 17,0 0-17,0-25-15,0 25 32,-49-49-17,49 25-15,-49-25 0,49 49 16,24-74 46,1 25-46,24-24 0,-49 48 15,0 25-16,0 0 1,0-25-16,-25-24 0,25 49 16,0 0-1,0 0 1,25-49-16,-1 0 31,0 0-31,25-25 16,0 25 15,-49-24 16,-24 24-31</inkml:trace>
          <inkml:trace contextRef="#ctx0" brushRef="#br0" timeOffset="386208.253">-2585 7187 0,'25'-73'94,"-25"24"-79,49 24-15,-49-23 16,0-1 0,0 0-1,0 24-15,-25 25 16,1 0 15,-1 0 0,25 49 47,25-49-62,-25 25 0,49-25-16,-25 0 15,1 0 1,23 0 0,-48 24 62,-24 25-63,24 24 1,0-48-16,0 24 16,0-25-1,49-24 32,24 0-31,-49 0-1</inkml:trace>
          <inkml:trace contextRef="#ctx0" brushRef="#br0" timeOffset="387310.7191">-2292 6772 0,'25'0'172,"-25"24"-172,0 1 31,0-1-31,0 0 16,0 25 0,0-24-1,0 24 1,0-25-1,0 25 17,24-49 15,25 0-32,-49-25-15,25 25 16,-25 25 15,0 24-15,-49-49-1,49 49-15,0-25 16,0 25-16,0 0 16,0 0-1,24-49-15,-24 24 16,0 25 15,-24-49-15,24 24-16,-49-24 0,24 0 47</inkml:trace>
          <inkml:trace contextRef="#ctx0" brushRef="#br0" timeOffset="383687.2793">-2462 6479 0,'-25'-49'31,"1"49"0,-1 0-15,1 0 0,-49 0-1,24 0-15,24 0 16,1 0-16,-25 24 0,25-24 16,-25 25-1,0-25-15,49 49 16,-25-49-16,25 24 15,-24 0-15,-25 50 16,25-1 15,-25-24-31,49-25 16,-24 25-16,24-25 16,0 25-1,0-24-15,0 24 16,0 24-1,0-49 1,0 1-16,0-1 0,0 25 16,0-25-16,0 1 15,0 24 1,48 24 0,-48-49-1,25-24-15,-25 49 16,24-49-16,-24 49 0,25-49 15,-25 49-15,48-49 16,-48 24-16,49-24 0,0 25 16,-24-25-1,48 49 1,-49-49-16,25 0 31,-24 0-31,23 0 16,-23 0-16,-1 0 15,1 0-15,24 0 16,-25 0-16,0 0 16,25-25-16,-24 25 15,-1 0-15,-24-24 16,49 24-16,-49-25 0,49 25 16,-49-49-16,49 49 15,-49-73-15,24 73 16,-24-49-16,24 1 15,25-26 1,-49 50-16,0-25 16,25 25-1,-25-1-15,0-24 0,0 25 16,0-1 0,0 1-16,0-25 0,0 25 15,0-1-15,-25-24 16,25 1-1,-49 48-15,49-49 16,-24 49-16,24-49 0,-24 49 16,24-49-16,-49 49 15,49-24-15,-25 24 16,25-25-16,-49 25 16,25-49-16,-25 49 15,0 0 1,49-24-1,-48 24-15,-1 0 16,24 0 15</inkml:trace>
        </inkml:traceGroup>
        <inkml:traceGroup>
          <inkml:annotationXML>
            <emma:emma xmlns:emma="http://www.w3.org/2003/04/emma" version="1.0">
              <emma:interpretation id="{53684743-CF95-45C7-B131-94067AD7B748}" emma:medium="tactile" emma:mode="ink">
                <msink:context xmlns:msink="http://schemas.microsoft.com/ink/2010/main" type="inkWord" rotatedBoundingBox="23976,9378 24128,9372 24142,9716 23990,9722"/>
              </emma:interpretation>
            </emma:emma>
          </inkml:annotationXML>
          <inkml:trace contextRef="#ctx0" brushRef="#br0" timeOffset="800267.5754">-1073 6398 0,'-25'0'15,"1"0"17,24 74-17,0-50-15,0 1 16,0 23-16,0 1 16,0-24-16,0-1 0,0 25 15,49-49 16,-1-49-15,-48 25-16,25-25 16,-25 0-16,0 0 0,0-24 31,0 48-31,0 1 16,-25 24-1,1 0-15,-49 0 16,48 0-1,25 49 17,0 0-32,0 0 15</inkml:trace>
        </inkml:traceGroup>
        <inkml:traceGroup>
          <inkml:annotationXML>
            <emma:emma xmlns:emma="http://www.w3.org/2003/04/emma" version="1.0">
              <emma:interpretation id="{0286ADD3-6E97-4A55-AAA6-33D2C9D811F4}" emma:medium="tactile" emma:mode="ink">
                <msink:context xmlns:msink="http://schemas.microsoft.com/ink/2010/main" type="inkWord" rotatedBoundingBox="25929,9686 27069,9639 27099,10373 25959,10419">
                  <msink:destinationLink direction="with" ref="{47F1BE08-F6C2-4884-B999-9A211CDBD372}"/>
                </msink:context>
              </emma:interpretation>
              <emma:one-of disjunction-type="recognition" id="oneOf23">
                <emma:interpretation id="interp59" emma:lang="" emma:confidence="0.5">
                  <emma:literal>{53</emma:literal>
                </emma:interpretation>
                <emma:interpretation id="interp60" emma:lang="" emma:confidence="0">
                  <emma:literal>{s}</emma:literal>
                </emma:interpretation>
                <emma:interpretation id="interp61" emma:lang="" emma:confidence="0">
                  <emma:literal>{953</emma:literal>
                </emma:interpretation>
                <emma:interpretation id="interp62" emma:lang="" emma:confidence="0">
                  <emma:literal>[S}</emma:literal>
                </emma:interpretation>
                <emma:interpretation id="interp63" emma:lang="" emma:confidence="0">
                  <emma:literal>[s}</emma:literal>
                </emma:interpretation>
              </emma:one-of>
            </emma:emma>
          </inkml:annotationXML>
          <inkml:trace contextRef="#ctx0" brushRef="#br0" timeOffset="781403.9229">978 6716 0,'-24'0'47,"-1"0"-31,-48 0-1,49 0 1,24 24-16,-25-24 16,25 25-1,0 24 17,0-25-17,25-24 16,-25 25-31,48-25 16,-23 0 0,-25 48-16,24-48 0,-24 25 15,0-1 1,0 25 0,0 24-16,-49-48 15,1-25 1,72 0 62,0 0-62,1 0 15,-25 24-16,0 1-15,0-1 16,0 25-16,49-25 16,-49 1-16,0 24 15,24-49 1,1 24-16,23-24 16,1 0-1,-24 0-15,23-24 16,-48-1 31,0 1-16</inkml:trace>
          <inkml:trace contextRef="#ctx0" brushRef="#br0" timeOffset="782453.0607">1564 6789 0,'0'-49'16,"-49"49"15,25 0-15,0 0-1,-1 0 1,-24 25 15,49-1-15,0 1-1,0 24 1,0-25 0,0 0-1,49-24 1,-24 49-1,-1-49 1,25 25 15,-49-1-15,0 25 15,0-25 0,-49-24-31,25 0 16,-1 0 0,-24 0 15,49-49 16</inkml:trace>
          <inkml:trace contextRef="#ctx0" brushRef="#br0" timeOffset="783672.0278">1760 6643 0,'24'0'109,"25"0"-93,0 0-1,-49 49-15,0-25 31,0 0-15,0 1 0,-25 24 15,1-49-15,24 24-16,-25-24 15,25 25 1,-24-25-16,24 48 15,0-23 1,0-1 15,0 1-15,24-25-16,25 0 31,0 0-15,0 0-1,-73 0 32,-1 0-31,25 48 0,-24-48-1,24 25 1,0-1-1,0 25-15,0 24 32,0-24-17,0-24 1,0-1 0,0 25-1,-25-49 1,1 24-16,-25-24 15,49-48 64</inkml:trace>
        </inkml:traceGroup>
      </inkml:traceGroup>
      <inkml:traceGroup>
        <inkml:annotationXML>
          <emma:emma xmlns:emma="http://www.w3.org/2003/04/emma" version="1.0">
            <emma:interpretation id="{76F9C507-6A43-4B0A-BF0C-AD87482AAB87}" emma:medium="tactile" emma:mode="ink">
              <msink:context xmlns:msink="http://schemas.microsoft.com/ink/2010/main" type="line" rotatedBoundingBox="14474,13819 20017,13899 20002,14919 14459,14839"/>
            </emma:interpretation>
          </emma:emma>
        </inkml:annotationXML>
        <inkml:traceGroup>
          <inkml:annotationXML>
            <emma:emma xmlns:emma="http://www.w3.org/2003/04/emma" version="1.0">
              <emma:interpretation id="{090DA255-1562-43AD-9DE4-EA25EE0D54EF}" emma:medium="tactile" emma:mode="ink">
                <msink:context xmlns:msink="http://schemas.microsoft.com/ink/2010/main" type="inkWord" rotatedBoundingBox="14474,13819 15944,13840 15930,14855 14459,14834"/>
              </emma:interpretation>
              <emma:one-of disjunction-type="recognition" id="oneOf24">
                <emma:interpretation id="interp64" emma:lang="" emma:confidence="0.5">
                  <emma:literal>{9415}</emma:literal>
                </emma:interpretation>
                <emma:interpretation id="interp65" emma:lang="" emma:confidence="0">
                  <emma:literal>{9215}</emma:literal>
                </emma:interpretation>
                <emma:interpretation id="interp66" emma:lang="" emma:confidence="0">
                  <emma:literal>{415}</emma:literal>
                </emma:interpretation>
                <emma:interpretation id="interp67" emma:lang="" emma:confidence="0">
                  <emma:literal>{is}</emma:literal>
                </emma:interpretation>
                <emma:interpretation id="interp68" emma:lang="" emma:confidence="0">
                  <emma:literal>{ques}</emma:literal>
                </emma:interpretation>
              </emma:one-of>
            </emma:emma>
          </inkml:annotationXML>
          <inkml:trace contextRef="#ctx0" brushRef="#br0" timeOffset="258853.9998">-10465 11150 0,'0'-24'16,"-24"24"46,-25 0-46,25 0-1,-25 0 1,49 49 0,-49-49-1,49 24-15,0 25 31,0-24-15,24-25 15,-24 24-31,25-24 16,-1 0 0,25 0-1,0 0 1,-49 24-16,24-24 15,1 0 1,-25 49 0,0-24-1,0-1 1,-25-24 0,25 49-16,-48-49 15,48 24-15,-49-24 16,0 0-16,49 25 15,-49-25 1,98 0 31,0 0-31,0 0-1,-25 0-15,-24 49 47,0-25-31,0 25-16,0-25 15,0 25 1,0-24 0,0 23-1,0-23 1,49-1 15,0-24-15,0 0-16,-25 0 15,-24-24 48</inkml:trace>
          <inkml:trace contextRef="#ctx0" brushRef="#br0" timeOffset="260057.4061">-10098 11273 0,'0'-25'47,"-25"25"0,-24 0-47,25 0 15,0 0 17,24 25-17,0-1 1,0 25-16,0 0 31,0-25 0,24-24-15,25 0 15,-25 0 0,-24-24-15,25-25 0,-25 24-1,0 50 63,0 24-62,0-25-16,0 25 16,0-25-16,0 1 0,0 24 15,0-25-15,0 0 16,0 1-16,0 24 16,0-25-1,49-24 63,-49-24-62,24 24 0,-24-25-16,24 25 0,-24-49 15,25 49-15,-25-48 16,49 48-16,-49-25 0,0 1 62</inkml:trace>
          <inkml:trace contextRef="#ctx0" brushRef="#br0" timeOffset="260389.0156">-9805 11370 0,'0'25'31,"0"23"-15,0-23-1,0-1-15,0 25 16,0-24-16,0-1 0,0 0 16,0 25-1</inkml:trace>
          <inkml:trace contextRef="#ctx0" brushRef="#br0" timeOffset="261639.4496">-9561 11175 0,'49'0'0,"-49"-49"31,0 25 16,-25 24 0,1 0-31,0 0-1,-1 0 1,-48 0-1,73 48-15,0-23 16,0-1 15,0 1 1,24 24-1,25-49-16,-24 0 1,23 0-16,1 0 16,-24 24-1,24 25 17,-49-25-17,0 1 1,0 23-1,0-23 1,-25-1 15,1-24-15,-25 49-16,0-49 16,25 0-1,24-24 16,0-1 1,0 1-17</inkml:trace>
          <inkml:trace contextRef="#ctx0" brushRef="#br0" timeOffset="269296.6743">-9488 10833 0,'25'0'109,"-1"0"-93,-24 24-1,25-24 1,-25 49 0,48-49-1,-48 25 1,0-1 15,0 0-15,0 25-1,0-24 17,0-1-1,0 25 0,0-25 32,0 1-32,25-25 16,-1 49-47,25-49 31,-24 0-15,-1 0-1,-24-25-15,24 25 16,-24 25 187,-24-1-187,24 1-1,0 23 17,0-23-1,0-1 0,0 1 0,0 23-15,0-23 15,0-1-15,24 25-1,-24-24 17,0-1-1,-24 25-15,-25-25 15,25-24-16,24 49-15,-49-49 16,49-24 31,0-1-47,24 25 16</inkml:trace>
        </inkml:traceGroup>
        <inkml:traceGroup>
          <inkml:annotationXML>
            <emma:emma xmlns:emma="http://www.w3.org/2003/04/emma" version="1.0">
              <emma:interpretation id="{1213400D-B7FD-4DB5-B8EC-96D536065C71}" emma:medium="tactile" emma:mode="ink">
                <msink:context xmlns:msink="http://schemas.microsoft.com/ink/2010/main" type="inkWord" rotatedBoundingBox="18515,14127 20013,14148 20002,14919 18504,14897">
                  <msink:destinationLink direction="to" ref="{0576E251-4733-4AE0-88E2-AAA1C46BD74E}"/>
                </msink:context>
              </emma:interpretation>
              <emma:one-of disjunction-type="recognition" id="oneOf25">
                <emma:interpretation id="interp69" emma:lang="" emma:confidence="0.5">
                  <emma:literal>{919}</emma:literal>
                </emma:interpretation>
                <emma:interpretation id="interp70" emma:lang="" emma:confidence="0">
                  <emma:literal>1919}</emma:literal>
                </emma:interpretation>
                <emma:interpretation id="interp71" emma:lang="" emma:confidence="0">
                  <emma:literal>quite}</emma:literal>
                </emma:interpretation>
                <emma:interpretation id="interp72" emma:lang="" emma:confidence="0">
                  <emma:literal>{9119}</emma:literal>
                </emma:interpretation>
                <emma:interpretation id="interp73" emma:lang="" emma:confidence="0">
                  <emma:literal>{911}</emma:literal>
                </emma:interpretation>
              </emma:one-of>
            </emma:emma>
          </inkml:annotationXML>
          <inkml:trace contextRef="#ctx0" brushRef="#br0" timeOffset="390349.9271">-6028 11266 0,'0'-49'0,"0"24"32,-25 25-32,25-24 0,0 0 15,-73 24 1,24 0 0,0 0-16,25 0 15,-25 24 1,49 25-1,0 24 1,0-24 0,25 0 15,-1 0-15,25-49-1,-25 0 1,-24-25-16,25 25 0,-25-49 15,48 0 1,-48 25-16,0 0 31,0 48 1,0 0-17,0 1-15,0 24 16,0 0-16,0-1 15,0 26 1,-24-1-16,24-24 16,0 0-16,0 0 15,0-1-15,0-23 16,0 24 0,49-49 46,-49-25-62,24 25 16,-24-49-16,25 49 0,-25-24 15</inkml:trace>
          <inkml:trace contextRef="#ctx0" brushRef="#br0" timeOffset="390665.8727">-5882 11510 0,'0'49'46,"0"-25"-30,0 1-16,0-1 16,0 49-1,0-24 1</inkml:trace>
          <inkml:trace contextRef="#ctx0" brushRef="#br0" timeOffset="391668.152">-5735 11583 0,'24'0'47,"25"0"-31,-49-49-1,25 49 1,-25-49-16,48 25 16,-48-25-16,0 0 15,0 25-15,0-1 16,0 1-16,0-49 16,0 48-1,-24 25 1,0 0-1,-1 0 17,25 49-1,0-24 0,0-1-31,0 25 16,25-49 15,-25 24-31,48-24 16,1 0-16,-24 0 15,-1 0-15,25-24 16,-49 48 31,0 1-32,-25-25 1,25 24-16,0 25 16,-24-49-16,24 73 15,0-48 1,73-25 31,-24 0-32,-24 0 1</inkml:trace>
          <inkml:trace contextRef="#ctx0" brushRef="#br0" timeOffset="392902.4718">-5344 11168 0,'0'-24'47,"24"24"-47,0 0 16,1 0 15,-1 0-15,25 0-1,-24 0 1,-25 24 15,0 25-15,0-25 0,-49 25-1,49-25 16,-25-24-31,25 25 16,0-1 15,0 25-31,0-24 32,49-25-17,-24 0 1,-1 0-1,-73 48 79,49 1-78,0 0-16,0 0 15,0 0 1,0 0 0,25-49-16,-25 24 15,48 25 17,-48-25-17,-48-24 16,23 0-15,1 0 0,-1 0-1,-48 0 1</inkml:trace>
          <inkml:trace contextRef="#ctx0" brushRef="#br0" timeOffset="394313.1866">-6517 11144 0,'-24'0'47,"-1"0"-15,-23 0-1,48 24 0,0 0-15,0 1-1,0 24 17,0-25-17,24-24-15,0 24 16,1-24-1,-25 49 1,49-49-16,-49 25 16,0-1-1,0 1 1,0 23-16,-25-48 16,25 25-16,-24-25 15,-1 0 16,50 0 63,24 24-63,-49 25-31,0 0 16,0-25-16,0 1 0,-25 24 16,25-25-16,0 25 15,0-25 1,0 25 15,25-49-15,48 0-1,-49 0 1,1 0-16,24 0 16,-74 0 46</inkml:trace>
        </inkml:traceGroup>
      </inkml:traceGroup>
    </inkml:traceGroup>
  </inkml:traceGroup>
</inkml:ink>
</file>

<file path=ppt/ink/ink4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6:42.76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755CD569-258C-4684-8D01-80A723FCFAF9}" emma:medium="tactile" emma:mode="ink">
          <msink:context xmlns:msink="http://schemas.microsoft.com/ink/2010/main" type="writingRegion" rotatedBoundingBox="18195,7400 18219,7400 18219,7864 18195,7864"/>
        </emma:interpretation>
      </emma:emma>
    </inkml:annotationXML>
    <inkml:traceGroup>
      <inkml:annotationXML>
        <emma:emma xmlns:emma="http://www.w3.org/2003/04/emma" version="1.0">
          <emma:interpretation id="{A5EEADED-878B-49CB-8C35-9EBC120EB133}" emma:medium="tactile" emma:mode="ink">
            <msink:context xmlns:msink="http://schemas.microsoft.com/ink/2010/main" type="paragraph" rotatedBoundingBox="18195,7400 18219,7400 18219,7864 18195,7864" alignmentLevel="1"/>
          </emma:interpretation>
        </emma:emma>
      </inkml:annotationXML>
      <inkml:traceGroup>
        <inkml:annotationXML>
          <emma:emma xmlns:emma="http://www.w3.org/2003/04/emma" version="1.0">
            <emma:interpretation id="{E00E606C-AB2F-4B60-9BD0-DE13D6818E67}" emma:medium="tactile" emma:mode="ink">
              <msink:context xmlns:msink="http://schemas.microsoft.com/ink/2010/main" type="line" rotatedBoundingBox="18195,7400 18219,7400 18219,7864 18195,7864"/>
            </emma:interpretation>
          </emma:emma>
        </inkml:annotationXML>
        <inkml:traceGroup>
          <inkml:annotationXML>
            <emma:emma xmlns:emma="http://www.w3.org/2003/04/emma" version="1.0">
              <emma:interpretation id="{CDC9ACBB-A87F-40C6-BB00-7AAE7BBBC362}" emma:medium="tactile" emma:mode="ink">
                <msink:context xmlns:msink="http://schemas.microsoft.com/ink/2010/main" type="inkWord" rotatedBoundingBox="18195,7400 18219,7400 18219,7864 18195,7864"/>
              </emma:interpretation>
              <emma:one-of disjunction-type="recognition" id="oneOf0">
                <emma:interpretation id="interp0" emma:lang="" emma:confidence="0.5">
                  <emma:literal>l</emma:literal>
                </emma:interpretation>
                <emma:interpretation id="interp1" emma:lang="" emma:confidence="0">
                  <emma:literal>|</emma:literal>
                </emma:interpretation>
                <emma:interpretation id="interp2" emma:lang="" emma:confidence="0">
                  <emma:literal>1</emma:literal>
                </emma:interpretation>
                <emma:interpretation id="interp3" emma:lang="" emma:confidence="0">
                  <emma:literal>I</emma:literal>
                </emma:interpretation>
                <emma:interpretation id="interp4" emma:lang="" emma:confidence="0">
                  <emma:literal>,</emma:literal>
                </emma:interpretation>
              </emma:one-of>
            </emma:emma>
          </inkml:annotationXML>
          <inkml:trace contextRef="#ctx0" brushRef="#br0">0 49 0,'0'-25'16,"0"1"-1,0 48 142,0 25-142,0-25 1,0 25-16,0 25 15,0-26-15,0 1 16,0-24-16,0-1 16,0 25-16,0 0 15,24-74 32,-24 1-31,0 0-1</inkml:trace>
        </inkml:traceGroup>
      </inkml:traceGroup>
    </inkml:traceGroup>
  </inkml:traceGroup>
</inkml:ink>
</file>

<file path=ppt/ink/ink4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1:10.06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C2BAA0F-3198-462A-AF21-4766979545F3}" emma:medium="tactile" emma:mode="ink">
          <msink:context xmlns:msink="http://schemas.microsoft.com/ink/2010/main" type="writingRegion" rotatedBoundingBox="18589,11803 18613,11803 18613,12218 18589,12218"/>
        </emma:interpretation>
      </emma:emma>
    </inkml:annotationXML>
    <inkml:traceGroup>
      <inkml:annotationXML>
        <emma:emma xmlns:emma="http://www.w3.org/2003/04/emma" version="1.0">
          <emma:interpretation id="{B0E5F80B-EFDC-4BD8-A23B-74CABCE1169E}" emma:medium="tactile" emma:mode="ink">
            <msink:context xmlns:msink="http://schemas.microsoft.com/ink/2010/main" type="paragraph" rotatedBoundingBox="18589,11803 18613,11803 18613,12218 18589,12218" alignmentLevel="1"/>
          </emma:interpretation>
        </emma:emma>
      </inkml:annotationXML>
      <inkml:traceGroup>
        <inkml:annotationXML>
          <emma:emma xmlns:emma="http://www.w3.org/2003/04/emma" version="1.0">
            <emma:interpretation id="{07C49916-47D1-41E6-A79D-FEA682CC120E}" emma:medium="tactile" emma:mode="ink">
              <msink:context xmlns:msink="http://schemas.microsoft.com/ink/2010/main" type="line" rotatedBoundingBox="18589,11803 18613,11803 18613,12218 18589,12218"/>
            </emma:interpretation>
          </emma:emma>
        </inkml:annotationXML>
        <inkml:traceGroup>
          <inkml:annotationXML>
            <emma:emma xmlns:emma="http://www.w3.org/2003/04/emma" version="1.0">
              <emma:interpretation id="{33038888-3550-4BCA-B035-7D44422FD7D1}" emma:medium="tactile" emma:mode="ink">
                <msink:context xmlns:msink="http://schemas.microsoft.com/ink/2010/main" type="inkWord" rotatedBoundingBox="18589,11803 18613,11803 18613,12218 18589,12218"/>
              </emma:interpretation>
              <emma:one-of disjunction-type="recognition" id="oneOf0">
                <emma:interpretation id="interp0" emma:lang="" emma:confidence="0.5">
                  <emma:literal>.</emma:literal>
                </emma:interpretation>
                <emma:interpretation id="interp1" emma:lang="" emma:confidence="0">
                  <emma:literal>,</emma:literal>
                </emma:interpretation>
                <emma:interpretation id="interp2" emma:lang="" emma:confidence="0">
                  <emma:literal>|</emma:literal>
                </emma:interpretation>
                <emma:interpretation id="interp3" emma:lang="" emma:confidence="0">
                  <emma:literal>I</emma:literal>
                </emma:interpretation>
                <emma:interpretation id="interp4" emma:lang="" emma:confidence="0">
                  <emma:literal>l</emma:literal>
                </emma:interpretation>
              </emma:one-of>
            </emma:emma>
          </inkml:annotationXML>
          <inkml:trace contextRef="#ctx0" brushRef="#br0">0 73 0,'0'-24'0,"0"-25"31,0 98 16,0 0-47,0-1 0,0 26 16,24-25-16,-24-1 0,0-23 15,0 24-15,0-25 16</inkml:trace>
        </inkml:traceGroup>
      </inkml:traceGroup>
    </inkml:traceGroup>
  </inkml:traceGroup>
</inkml:ink>
</file>

<file path=ppt/ink/ink4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8:59.93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0189B33-4AED-468B-88FA-60717E0BE377}" emma:medium="tactile" emma:mode="ink">
          <msink:context xmlns:msink="http://schemas.microsoft.com/ink/2010/main" type="writingRegion" rotatedBoundingBox="14127,11956 14322,11956 14322,12396 14127,12396"/>
        </emma:interpretation>
      </emma:emma>
    </inkml:annotationXML>
    <inkml:traceGroup>
      <inkml:annotationXML>
        <emma:emma xmlns:emma="http://www.w3.org/2003/04/emma" version="1.0">
          <emma:interpretation id="{962640C7-B2D4-4158-BCF9-C4FB57092CBA}" emma:medium="tactile" emma:mode="ink">
            <msink:context xmlns:msink="http://schemas.microsoft.com/ink/2010/main" type="paragraph" rotatedBoundingBox="14127,11956 14322,11956 14322,12396 14127,12396" alignmentLevel="1"/>
          </emma:interpretation>
        </emma:emma>
      </inkml:annotationXML>
      <inkml:traceGroup>
        <inkml:annotationXML>
          <emma:emma xmlns:emma="http://www.w3.org/2003/04/emma" version="1.0">
            <emma:interpretation id="{28AE057F-10D0-4E31-ADE0-9F9F886F3621}" emma:medium="tactile" emma:mode="ink">
              <msink:context xmlns:msink="http://schemas.microsoft.com/ink/2010/main" type="line" rotatedBoundingBox="14127,11956 14322,11956 14322,12396 14127,12396"/>
            </emma:interpretation>
          </emma:emma>
        </inkml:annotationXML>
        <inkml:traceGroup>
          <inkml:annotationXML>
            <emma:emma xmlns:emma="http://www.w3.org/2003/04/emma" version="1.0">
              <emma:interpretation id="{D6985426-DC54-4F0A-8006-7F4F2F4D9160}" emma:medium="tactile" emma:mode="ink">
                <msink:context xmlns:msink="http://schemas.microsoft.com/ink/2010/main" type="inkWord" rotatedBoundingBox="14127,11956 14322,11956 14322,12396 14127,12396"/>
              </emma:interpretation>
              <emma:one-of disjunction-type="recognition" id="oneOf0">
                <emma:interpretation id="interp0" emma:lang="" emma:confidence="0.5">
                  <emma:literal>O</emma:literal>
                </emma:interpretation>
                <emma:interpretation id="interp1" emma:lang="" emma:confidence="0">
                  <emma:literal>0</emma:literal>
                </emma:interpretation>
                <emma:interpretation id="interp2" emma:lang="" emma:confidence="0">
                  <emma:literal>o</emma:literal>
                </emma:interpretation>
                <emma:interpretation id="interp3" emma:lang="" emma:confidence="0">
                  <emma:literal>8</emma:literal>
                </emma:interpretation>
                <emma:interpretation id="interp4" emma:lang="" emma:confidence="0">
                  <emma:literal>°</emma:literal>
                </emma:interpretation>
              </emma:one-of>
            </emma:emma>
          </inkml:annotationXML>
          <inkml:trace contextRef="#ctx0" brushRef="#br0">-10929 9001 0,'-24'0'0,"0"0"16,-1 0 15,25 25-31,0-1 16,0 25-16,0 0 16,0 0-1,0-1-15,0-23 16,0-1-16,0 74 15,49-98 1,24 0 0,-24 0-1,-49-49 1,24 0-16,-24 0 0,0 1 16,0-1-16,0 0 15,0 0-15,0 0 16,0 25-16,-24 24 15,24-25-15,-49 25 16,0 0-16,1 25 16,48 24-1,0-1 1</inkml:trace>
        </inkml:traceGroup>
      </inkml:traceGroup>
    </inkml:traceGroup>
  </inkml:traceGroup>
</inkml:ink>
</file>

<file path=ppt/ink/ink4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4:01.37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B0CBBBC-C2CA-42F1-9685-49F957AD81D1}" emma:medium="tactile" emma:mode="ink">
          <msink:context xmlns:msink="http://schemas.microsoft.com/ink/2010/main" type="writingRegion" rotatedBoundingBox="2296,5812 2662,5812 2662,6667 2296,6667"/>
        </emma:interpretation>
      </emma:emma>
    </inkml:annotationXML>
    <inkml:traceGroup>
      <inkml:annotationXML>
        <emma:emma xmlns:emma="http://www.w3.org/2003/04/emma" version="1.0">
          <emma:interpretation id="{0EB4BDEF-61B2-49F2-ACF5-EE6B27EE9AA9}" emma:medium="tactile" emma:mode="ink">
            <msink:context xmlns:msink="http://schemas.microsoft.com/ink/2010/main" type="paragraph" rotatedBoundingBox="2296,5812 2662,5812 2662,6667 2296,6667" alignmentLevel="1"/>
          </emma:interpretation>
        </emma:emma>
      </inkml:annotationXML>
      <inkml:traceGroup>
        <inkml:annotationXML>
          <emma:emma xmlns:emma="http://www.w3.org/2003/04/emma" version="1.0">
            <emma:interpretation id="{B6ED6772-2C00-4AEE-A053-72B0EBC100D8}" emma:medium="tactile" emma:mode="ink">
              <msink:context xmlns:msink="http://schemas.microsoft.com/ink/2010/main" type="line" rotatedBoundingBox="2296,5812 2662,5812 2662,6667 2296,6667"/>
            </emma:interpretation>
          </emma:emma>
        </inkml:annotationXML>
        <inkml:traceGroup>
          <inkml:annotationXML>
            <emma:emma xmlns:emma="http://www.w3.org/2003/04/emma" version="1.0">
              <emma:interpretation id="{C502E1F5-1A4A-4664-A095-715C72004929}" emma:medium="tactile" emma:mode="ink">
                <msink:context xmlns:msink="http://schemas.microsoft.com/ink/2010/main" type="inkWord" rotatedBoundingBox="2506,5781 2670,6665 2392,6717 2228,5833"/>
              </emma:interpretation>
            </emma:emma>
          </inkml:annotationXML>
          <inkml:trace contextRef="#ctx0" brushRef="#br0">391 3103 0,'0'-24'16,"0"-1"15,-24 25-15,-1 0-1,1 0 1,-1 0-1,25 25 1,-48 24 0,48-25 15,0 0 0,24 25 0,-24-24 1,24-25-32,1 0 31,-25 24-15,24-24-16,25 0 31,-49 49-31,25 0 31,-25 0-15,0-1-1,0 1 1,-25-49-16,25 49 16,-73-49-16,48 0 15,1 0 1,24-24 31,49 24-16,-25-25-31,1 25 31,-25 49-15,0-24-1,0 23-15,0 26 16,0-50 0,0 1-16,0-1 0,0 49 15,0-48 1,0-1 15,49-24-15,-25 0-1,25 0-15,-25 0 16,25 0-16,-24 0 16,-1 0-16,-24-49 78</inkml:trace>
        </inkml:traceGroup>
      </inkml:traceGroup>
    </inkml:traceGroup>
  </inkml:traceGroup>
</inkml:ink>
</file>

<file path=ppt/ink/ink4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4:08.38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439F6812-820E-4A83-8D16-851A1A69F5EC}" emma:medium="tactile" emma:mode="ink">
          <msink:context xmlns:msink="http://schemas.microsoft.com/ink/2010/main" type="writingRegion" rotatedBoundingBox="2209,6817 9461,6625 9513,8594 2261,8786"/>
        </emma:interpretation>
      </emma:emma>
    </inkml:annotationXML>
    <inkml:traceGroup>
      <inkml:annotationXML>
        <emma:emma xmlns:emma="http://www.w3.org/2003/04/emma" version="1.0">
          <emma:interpretation id="{B35812F6-EE47-49B8-98D5-D77E4BE39940}" emma:medium="tactile" emma:mode="ink">
            <msink:context xmlns:msink="http://schemas.microsoft.com/ink/2010/main" type="paragraph" rotatedBoundingBox="2237,6764 4057,6819 4029,7747 2209,7692" alignmentLevel="1"/>
          </emma:interpretation>
        </emma:emma>
      </inkml:annotationXML>
      <inkml:traceGroup>
        <inkml:annotationXML>
          <emma:emma xmlns:emma="http://www.w3.org/2003/04/emma" version="1.0">
            <emma:interpretation id="{33B6A2A3-9009-4345-93B8-30D2ABE12714}" emma:medium="tactile" emma:mode="ink">
              <msink:context xmlns:msink="http://schemas.microsoft.com/ink/2010/main" type="line" rotatedBoundingBox="2237,6764 4057,6819 4029,7747 2209,7692"/>
            </emma:interpretation>
          </emma:emma>
        </inkml:annotationXML>
        <inkml:traceGroup>
          <inkml:annotationXML>
            <emma:emma xmlns:emma="http://www.w3.org/2003/04/emma" version="1.0">
              <emma:interpretation id="{13FD2FDB-4CE6-479E-B54D-718E4C15D6B1}" emma:medium="tactile" emma:mode="ink">
                <msink:context xmlns:msink="http://schemas.microsoft.com/ink/2010/main" type="inkWord" rotatedBoundingBox="2237,6764 4057,6819 4029,7747 2209,7692"/>
              </emma:interpretation>
              <emma:one-of disjunction-type="recognition" id="oneOf0">
                <emma:interpretation id="interp0" emma:lang="" emma:confidence="1">
                  <emma:literal/>
                </emma:interpretation>
              </emma:one-of>
            </emma:emma>
          </inkml:annotationXML>
          <inkml:trace contextRef="#ctx0" brushRef="#br0">1222 4642 0,'24'0'47,"25"0"-32,0 0 1,-49-49-16,48 0 15,-48 25-15,49-1 0,-49-24 16,0 1 0,0-1-1,0 0 1,0 24 0,-24 25 15,-1 0-16,25 25 1,0 24 15,0 0 1,25-49-17,24 0 1,-25 0-16,1 0 15,-1 0-15,49-25 16,-97 50 47,24 23-48,-25-48-15,25 74 16,0-50-16,0 1 0,-24-25 15,24 48-15,0-23 32,24-25-1,25 0-15,0 0-1,-73 0 32,24-73-47</inkml:trace>
          <inkml:trace contextRef="#ctx0" brushRef="#br0" timeOffset="-2359.6063">367 4056 0,'-49'0'94,"24"0"-78,-23 24-1,-1 0 1,49 25 0,0-24-1,0-1 17,24 25-17,1-49 1,-25 24-1,24-24-15,-24 25 16,0-1 0,0 50-1,0-26-15,0 1 16,-24-49 0,24 25-16,-49-25 0,24 0 31,50-49 31,24 49-46,-1 0 0,-23 0-1,-25 49 1,0-25-1,0 1-15,0-1 16,0 25-16,0-25 0,0 1 16,0 23-16,-49-48 15,49 49-15,0-24 16,0-1 0,0 25-1,49-25 32,0-24-47,24 0 16,-49 0-1,1 0-15,24 0 16,-25 0 0,-24-24 46</inkml:trace>
          <inkml:trace contextRef="#ctx0" brushRef="#br0" timeOffset="-887.1619">1148 4617 0,'0'25'47,"0"-1"-31,0 1-1,0 23-15,0 1 0,0-24 16</inkml:trace>
          <inkml:trace contextRef="#ctx0" brushRef="#br0" timeOffset="-1118.9965">928 4300 0,'0'-25'0,"0"1"31,-24 24-15,24-49-16,-49 49 15,-24 0 1,48 0-16,1 0 16,-25 25-16,25 23 15,24 1 1,0 0 0,0 0-1,0-25 1,73-24-1,-24 0 1,24 0 0,-48-73-1,-25 24 1,48 49-16,-48 25 62,0 24-46,-24-1-16,24 26 16,0-1-16,0-24 15,-24 0-15,24-1 16,0 1 0,0-24-16,-49-25 15,49 49-15,0-25 31,24-24 16,49-49-31,-48 49-16,-25-24 16,24 24-16,-24-25 31</inkml:trace>
          <inkml:trace contextRef="#ctx0" brushRef="#br0" timeOffset="902.6749">1710 4129 0,'0'-49'15,"0"25"32,24 24-47,1 0 16,-1 0 15,25 0-15,-49 48-1,0 1 17,0 0-32,0 0 31,0 0-15,0-25-16,-24 25 15,24-24 1,-25-25-1,25 24-15,0 25 16,0-25 0,0 1-1,49-25 1,0 0-16,0 0 16,0 0 15,-49-25-16,0-24 1,-25 49 15,25 49-15,-49 0-16,49-24 16,0-1-16,0 25 0,0 0 15,0-25-15,0 0 16,25 25-16,-25-24 15,49 24-15,-49-1 16,0 1 0,-25-49-1,1 0-15,-1 25 0,-23-25 16,23 0-16,1 0 16,-1 0-1,25-25 63</inkml:trace>
        </inkml:traceGroup>
      </inkml:traceGroup>
    </inkml:traceGroup>
    <inkml:traceGroup>
      <inkml:annotationXML>
        <emma:emma xmlns:emma="http://www.w3.org/2003/04/emma" version="1.0">
          <emma:interpretation id="{E710D452-1F7F-4AB8-8FA8-4DFFD756DA73}" emma:medium="tactile" emma:mode="ink">
            <msink:context xmlns:msink="http://schemas.microsoft.com/ink/2010/main" type="paragraph" rotatedBoundingBox="2279,7783 9487,7593 9513,8594 2306,8785" alignmentLevel="1"/>
          </emma:interpretation>
        </emma:emma>
      </inkml:annotationXML>
      <inkml:traceGroup>
        <inkml:annotationXML>
          <emma:emma xmlns:emma="http://www.w3.org/2003/04/emma" version="1.0">
            <emma:interpretation id="{9165206C-612B-4262-B299-F286C271C246}" emma:medium="tactile" emma:mode="ink">
              <msink:context xmlns:msink="http://schemas.microsoft.com/ink/2010/main" type="line" rotatedBoundingBox="2279,7783 9487,7593 9513,8594 2306,8785"/>
            </emma:interpretation>
          </emma:emma>
        </inkml:annotationXML>
        <inkml:traceGroup>
          <inkml:annotationXML>
            <emma:emma xmlns:emma="http://www.w3.org/2003/04/emma" version="1.0">
              <emma:interpretation id="{49BD768E-5EDD-4832-8DC0-2C54F5DDB0D2}" emma:medium="tactile" emma:mode="ink">
                <msink:context xmlns:msink="http://schemas.microsoft.com/ink/2010/main" type="inkWord" rotatedBoundingBox="2283,7915 3676,7878 3697,8689 2304,8726"/>
              </emma:interpretation>
              <emma:one-of disjunction-type="recognition" id="oneOf1">
                <emma:interpretation id="interp1" emma:lang="" emma:confidence="1">
                  <emma:literal/>
                </emma:interpretation>
              </emma:one-of>
            </emma:emma>
          </inkml:annotationXML>
          <inkml:trace contextRef="#ctx0" brushRef="#br0" timeOffset="269490.2105">1099 5350 0,'0'-49'31,"-48"25"-16,23 24 1,1 0 0,-25 0-1,24 49 1,25-25 0,0 0-1,0 25 1,0-24-16,0-1 31,49-24-31,-24 0 16,-1 0-1,25 49 1,-25-49 15,-24 24-31,0 1 16,0 24-1,-24-25 1,0-24 0,-1 0-1,-24 0 1,0 0 0,49-49 30</inkml:trace>
          <inkml:trace contextRef="#ctx0" brushRef="#br0" timeOffset="270508.2019">1466 5228 0,'0'-24'16,"24"24"62,1 0-63,23 0 1,-23 0 15,-25 24-15,0 25 0,0-25-1,-49-24 1,49 25-16,-24-25 15,24 48-15,-25-23 16,25-1 0,0 25-1,0 24 1,0-48-16,25-1 16,-1-24-1,25 0 16,0 0-31,-49-24 47,-25 24-31,1 0 0,24 24-1,0 25 1,0 0-1,0 0 1,0 0 0,0-25-1,0 25-15,-25-49 16,-23 0-16,23 24 16,1-24-16,-25 0 31,49-48-16,-25 48 1</inkml:trace>
          <inkml:trace contextRef="#ctx0" brushRef="#br0" timeOffset="268703.8156">416 5179 0,'0'-24'31,"-25"24"16,1 0-32,-25 0 1,24 49 0,-23-25-1,48 25 1,0-25 31,24 25-16,25-49-15,-25 0-1,-24 24 1,25-24-16,-25 49 15,0 0 1,0 24-16,0-24 16,-49-49-1,49 25-15,-25-25 16,25 24-16,-48-24 16,72 0 62,0-24-63,1 24 1,24 0 0,-49 24-1,0 25 1,0 0-1,0 0-15,-25 0 32,25-1-17,0-23 1,0-1 0,25-24 15,-25 25-16,49-25-15,24 0 16,-24 0 0,-49-25 31,-25 25-32,25-49-15</inkml:trace>
        </inkml:traceGroup>
        <inkml:traceGroup>
          <inkml:annotationXML>
            <emma:emma xmlns:emma="http://www.w3.org/2003/04/emma" version="1.0">
              <emma:interpretation id="{3C9102BB-AE86-4346-BF5C-E6F95D180947}" emma:medium="tactile" emma:mode="ink">
                <msink:context xmlns:msink="http://schemas.microsoft.com/ink/2010/main" type="inkWord" rotatedBoundingBox="5530,7697 5951,7686 5978,8688 5557,8699"/>
              </emma:interpretation>
              <emma:one-of disjunction-type="recognition" id="oneOf2">
                <emma:interpretation id="interp2" emma:lang="" emma:confidence="1">
                  <emma:literal/>
                </emma:interpretation>
              </emma:one-of>
            </emma:emma>
          </inkml:annotationXML>
          <inkml:trace contextRef="#ctx0" brushRef="#br0" timeOffset="271711.4672">3517 5155 0,'0'24'62,"0"1"-46,0 23-16,-24-23 15,24-1-15,0 25 16,0-25 0,0 1-16,0 24 15,49 0 1,0-25-1,-1-24-15,-23 0 16,-1 0-16,25 0 16,-24 0-16,-1 0 15,25-49-15,-25 49 0,-24-49 16,49 0-16,-49 25 16,0 0-16,0-25 15,0 24-15,0 1 16,0 0-16,-49-25 0,0 24 31,25 25-31,-25 0 0,25 0 16,-1 0-16,1 0 0,-25 0 15,25 0 1</inkml:trace>
          <inkml:trace contextRef="#ctx0" brushRef="#br0" timeOffset="272152.231">3664 4959 0,'0'-24'16,"0"73"46,0 0-46,0 24-16,0 25 16,0 24-16,0 0 15,0-25-15,0 1 0,0-25 16,49 1-16,-49-25 16,0-1-16,0 1 15,0-73 32,0-1-47,0-48 16</inkml:trace>
        </inkml:traceGroup>
        <inkml:traceGroup>
          <inkml:annotationXML>
            <emma:emma xmlns:emma="http://www.w3.org/2003/04/emma" version="1.0">
              <emma:interpretation id="{0BDD2EB3-55E9-4DAD-915B-9185210CC588}" emma:medium="tactile" emma:mode="ink">
                <msink:context xmlns:msink="http://schemas.microsoft.com/ink/2010/main" type="inkWord" rotatedBoundingBox="8170,7770 8603,7759 8622,8497 8189,8508"/>
              </emma:interpretation>
              <emma:one-of disjunction-type="recognition" id="oneOf3">
                <emma:interpretation id="interp3" emma:lang="" emma:confidence="1">
                  <emma:literal/>
                </emma:interpretation>
              </emma:one-of>
            </emma:emma>
          </inkml:annotationXML>
          <inkml:trace contextRef="#ctx0" brushRef="#br0" timeOffset="273453.9293">6375 5008 0,'-25'0'78,"1"0"-78,0 0 32,-25 25-32,24-25 0,-24 48 15,1-23 1,48 24-1,0-25 1,0 1 15,24-25-31,25 0 0,-25 0 16,1 48-16,24-48 16,-49 25-1,0-1 1,0 25-1,-49 0-15,24-49 16,1 49 0,-25-49-16,25 0 15,72 0 17,-23 0-17,-1 0-15,50 0 16,-74 49 15,0-25-31,-25 0 16,25 25-16,0-24 15,-24-1-15,24 25 16,0 0 0,24-49-1,1 0-15,-1 0 0,25 0 31,-25 0-31,25 0 16,0 0-16,0-25 16,-25 25-16,-24-24 47,0 0-32</inkml:trace>
        </inkml:traceGroup>
        <inkml:traceGroup>
          <inkml:annotationXML>
            <emma:emma xmlns:emma="http://www.w3.org/2003/04/emma" version="1.0">
              <emma:interpretation id="{E587FFE5-EECD-4C77-9E16-7B902A57E194}" emma:medium="tactile" emma:mode="ink">
                <msink:context xmlns:msink="http://schemas.microsoft.com/ink/2010/main" type="inkWord" rotatedBoundingBox="8788,7965 8987,7960 8994,8204 8795,8209"/>
              </emma:interpretation>
              <emma:one-of disjunction-type="recognition" id="oneOf4">
                <emma:interpretation id="interp4" emma:lang="" emma:confidence="0.5">
                  <emma:literal>s</emma:literal>
                </emma:interpretation>
                <emma:interpretation id="interp5" emma:lang="" emma:confidence="0">
                  <emma:literal>,</emma:literal>
                </emma:interpretation>
                <emma:interpretation id="interp6" emma:lang="" emma:confidence="0">
                  <emma:literal>D</emma:literal>
                </emma:interpretation>
                <emma:interpretation id="interp7" emma:lang="" emma:confidence="0">
                  <emma:literal>.</emma:literal>
                </emma:interpretation>
                <emma:interpretation id="interp8" emma:lang="" emma:confidence="0">
                  <emma:literal>I</emma:literal>
                </emma:interpretation>
              </emma:one-of>
            </emma:emma>
          </inkml:annotationXML>
          <inkml:trace contextRef="#ctx0" brushRef="#br0" timeOffset="274195.6876">6766 5350 0,'-25'-24'0,"25"-1"32,0-24-17,0 25 1,49 24-16,24-24 15,-24 24 1,-24 0 15,-25 48-31,0 1 16,0 0 0,0 0-1,-49-49 1,49 49-16,-49-49 15,24 0 1,25-25 47</inkml:trace>
        </inkml:traceGroup>
        <inkml:traceGroup>
          <inkml:annotationXML>
            <emma:emma xmlns:emma="http://www.w3.org/2003/04/emma" version="1.0">
              <emma:interpretation id="{1ED8E1E0-609E-420A-A669-65F5BA7F9DAD}" emma:medium="tactile" emma:mode="ink">
                <msink:context xmlns:msink="http://schemas.microsoft.com/ink/2010/main" type="inkWord" rotatedBoundingBox="8795,7962 8817,7962 8829,8449 8808,8450"/>
              </emma:interpretation>
              <emma:one-of disjunction-type="recognition" id="oneOf5">
                <emma:interpretation id="interp9" emma:lang="" emma:confidence="1">
                  <emma:literal/>
                </emma:interpretation>
              </emma:one-of>
            </emma:emma>
          </inkml:annotationXML>
          <inkml:trace contextRef="#ctx0" brushRef="#br0" timeOffset="273821.7304">6766 5204 0,'0'24'32,"0"49"-17,0-24-15,0 0 16,0 24-1,0-24-15,0 0 0,0 0 16,0 0 0,0-25-16,0-48 31,0-25-15</inkml:trace>
        </inkml:traceGroup>
        <inkml:traceGroup>
          <inkml:annotationXML>
            <emma:emma xmlns:emma="http://www.w3.org/2003/04/emma" version="1.0">
              <emma:interpretation id="{E23CDFAC-53D7-4077-A8D0-0F3245F45D6E}" emma:medium="tactile" emma:mode="ink">
                <msink:context xmlns:msink="http://schemas.microsoft.com/ink/2010/main" type="inkWord" rotatedBoundingBox="9304,7717 9490,7712 9509,8447 9323,8452"/>
              </emma:interpretation>
              <emma:one-of disjunction-type="recognition" id="oneOf6">
                <emma:interpretation id="interp10" emma:lang="" emma:confidence="0.5">
                  <emma:literal>}</emma:literal>
                </emma:interpretation>
                <emma:interpretation id="interp11" emma:lang="" emma:confidence="0">
                  <emma:literal>3</emma:literal>
                </emma:interpretation>
                <emma:interpretation id="interp12" emma:lang="" emma:confidence="0">
                  <emma:literal>,</emma:literal>
                </emma:interpretation>
                <emma:interpretation id="interp13" emma:lang="" emma:confidence="0">
                  <emma:literal>b</emma:literal>
                </emma:interpretation>
                <emma:interpretation id="interp14" emma:lang="" emma:confidence="0">
                  <emma:literal>;</emma:literal>
                </emma:interpretation>
              </emma:one-of>
            </emma:emma>
          </inkml:annotationXML>
          <inkml:trace contextRef="#ctx0" brushRef="#br0" timeOffset="275003.3442">7254 4984 0,'0'-25'31,"49"25"-15,-25 0-1,1 0 1,24 0 0,-49 49-1,0 24 1,0-48-16,0-1 0,-49 25 15,0-24 1,24 23 0,25 26-1,0-50-15,0 0 32,25-24-17,24 0-15,-25 0 16,1-24-16,23 24 15,-48-24 1,-24 24 0,0 0-1,24 48 1,-25 1 0,25-24-16,0-1 0,0 1 31,0 48-16,49-73-15,-49 24 0,24-24 16,-24 25-16,0-1 16,-24-24-1,0 0-15,-25 49 16,0-49-16,24 0 16</inkml:trace>
        </inkml:traceGroup>
      </inkml:traceGroup>
    </inkml:traceGroup>
  </inkml:traceGroup>
</inkml:ink>
</file>

<file path=ppt/ink/ink4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5:17.39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55BF59F9-C38B-4D7A-9B06-67839CE4F45B}" emma:medium="tactile" emma:mode="ink">
          <msink:context xmlns:msink="http://schemas.microsoft.com/ink/2010/main" type="writingRegion" rotatedBoundingBox="4797,5823 9465,5709 9486,6541 4817,6655"/>
        </emma:interpretation>
      </emma:emma>
    </inkml:annotationXML>
    <inkml:traceGroup>
      <inkml:annotationXML>
        <emma:emma xmlns:emma="http://www.w3.org/2003/04/emma" version="1.0">
          <emma:interpretation id="{E394B701-4D0B-41B2-B83F-79BC81CF257E}" emma:medium="tactile" emma:mode="ink">
            <msink:context xmlns:msink="http://schemas.microsoft.com/ink/2010/main" type="paragraph" rotatedBoundingBox="4797,5823 9465,5709 9486,6541 4817,6655" alignmentLevel="1"/>
          </emma:interpretation>
        </emma:emma>
      </inkml:annotationXML>
      <inkml:traceGroup>
        <inkml:annotationXML>
          <emma:emma xmlns:emma="http://www.w3.org/2003/04/emma" version="1.0">
            <emma:interpretation id="{61502708-BFF4-4E16-BC91-1AE3C8DFB390}" emma:medium="tactile" emma:mode="ink">
              <msink:context xmlns:msink="http://schemas.microsoft.com/ink/2010/main" type="line" rotatedBoundingBox="4797,5823 9465,5709 9486,6541 4817,6655"/>
            </emma:interpretation>
          </emma:emma>
        </inkml:annotationXML>
        <inkml:traceGroup>
          <inkml:annotationXML>
            <emma:emma xmlns:emma="http://www.w3.org/2003/04/emma" version="1.0">
              <emma:interpretation id="{75081B17-6AAB-4078-9D24-89735FED4FD6}" emma:medium="tactile" emma:mode="ink">
                <msink:context xmlns:msink="http://schemas.microsoft.com/ink/2010/main" type="inkWord" rotatedBoundingBox="4798,5844 5231,5833 5251,6643 4817,6653"/>
              </emma:interpretation>
              <emma:one-of disjunction-type="recognition" id="oneOf0">
                <emma:interpretation id="interp0" emma:lang="" emma:confidence="1">
                  <emma:literal/>
                </emma:interpretation>
              </emma:one-of>
            </emma:emma>
          </inkml:annotationXML>
          <inkml:trace contextRef="#ctx0" brushRef="#br0">3127 3103 0,'0'-24'31,"-25"24"32,-24 0-63,0 24 16,25-24-1,-25 49-15,25 0 16,24-25-1,0 25 1,0-24 15,49-25-15,-25 0 0,0 0-1,1 0 1,-25 24-16,49 25 15,-49 0 1,-25-25 0,25 25-16,-49-49 15,49 49-15,-48-49 0,23 49 16,-24-49 0,25 24-16,-1-24 15,-48 0 1,122 0 46,0 0-46,-25 0-16,25 0 16,0 73-1,-49 1 1,0-50-1,0 25 1,24 0 0,25-49 15,0 0-15,0 0-1,0 0 1,-74 0 15,25-25-15</inkml:trace>
        </inkml:traceGroup>
        <inkml:traceGroup>
          <inkml:annotationXML>
            <emma:emma xmlns:emma="http://www.w3.org/2003/04/emma" version="1.0">
              <emma:interpretation id="{8FFEB44C-84E6-4C79-B363-0BDCD6F3B5DE}" emma:medium="tactile" emma:mode="ink">
                <msink:context xmlns:msink="http://schemas.microsoft.com/ink/2010/main" type="inkWord" rotatedBoundingBox="5677,5802 6438,5783 6458,6615 5697,6633"/>
              </emma:interpretation>
              <emma:one-of disjunction-type="recognition" id="oneOf1">
                <emma:interpretation id="interp1" emma:lang="" emma:confidence="1">
                  <emma:literal/>
                </emma:interpretation>
              </emma:one-of>
            </emma:emma>
          </inkml:annotationXML>
          <inkml:trace contextRef="#ctx0" brushRef="#br0" timeOffset="949.191">3884 3274 0,'0'-49'15,"-49"49"32,0 0-31,0 0-1,49 25 1,-49-25-16,49 24 16,-49 1-1,49 23 1,0-23 0,25-25-1,-25 24-15,24-24 16,1 0-1,-25 25-15,49-25 0,-1 0 32,-23 0-32,-25 48 15,0 1 1,0-24 15,0-1-15,-49-24-16,-24 0 15,24 0 1,24 0 15,50 0 32</inkml:trace>
          <inkml:trace contextRef="#ctx0" brushRef="#br0" timeOffset="1936.3757">4201 3079 0,'0'-25'31,"0"1"1,25 24-17,-1 0 1,0 0 0,1 0-1,24 0 1,-49 49-1,0 0 1,0-1 0,-49 26-1,49-50 1,-25-24-16,25 25 16,0 23-1,0 1 16,0-24-15,25-25 0,48 0-1,-48 0 1,-74 0 31,24 0-32,25 24 1,0 25 0,0 0-1,25 24 1,-1-24 0,-24 0-1,0 24 1,0-49-1,-73 25 1,0-49 0,48 0-1,25-49 32</inkml:trace>
        </inkml:traceGroup>
        <inkml:traceGroup>
          <inkml:annotationXML>
            <emma:emma xmlns:emma="http://www.w3.org/2003/04/emma" version="1.0">
              <emma:interpretation id="{6C01A8BB-364C-40E6-8E7D-BFADEF0391FC}" emma:medium="tactile" emma:mode="ink">
                <msink:context xmlns:msink="http://schemas.microsoft.com/ink/2010/main" type="inkWord" rotatedBoundingBox="8202,5764 9466,5733 9484,6481 8220,6512"/>
              </emma:interpretation>
              <emma:one-of disjunction-type="recognition" id="oneOf2">
                <emma:interpretation id="interp2" emma:lang="" emma:confidence="0.5">
                  <emma:literal>{P}</emma:literal>
                </emma:interpretation>
                <emma:interpretation id="interp3" emma:lang="" emma:confidence="0">
                  <emma:literal>{p}</emma:literal>
                </emma:interpretation>
                <emma:interpretation id="interp4" emma:lang="" emma:confidence="0">
                  <emma:literal>Ep}</emma:literal>
                </emma:interpretation>
                <emma:interpretation id="interp5" emma:lang="" emma:confidence="0">
                  <emma:literal>{p},</emma:literal>
                </emma:interpretation>
                <emma:interpretation id="interp6" emma:lang="" emma:confidence="0">
                  <emma:literal>{4s}</emma:literal>
                </emma:interpretation>
              </emma:one-of>
            </emma:emma>
          </inkml:annotationXML>
          <inkml:trace contextRef="#ctx0" brushRef="#br0" timeOffset="3193.2327">6302 3030 0,'0'-25'0,"-25"25"47,-24 0-31,0 25-1,25 24 1,24-25-1,0 1 1,0-1 0,24-24-16,-24 49 15,25-49-15,24 24 32,0-24-17,-49 49-15,0 0 31,0-25-15,-25-24-16,25 25 16,-73-25-16,48 49 15,25-74 32,49 25-16,-24 0-15,-25 49 15,0 0-15,0-25 0,0 1-16,0 24 15,0-1 1,0-23-1,49-25 1,-25 0-16,25 0 16,-25 0-16,1 0 15,-1 0 1</inkml:trace>
          <inkml:trace contextRef="#ctx0" brushRef="#br0" timeOffset="3957.9784">6814 3250 0,'-24'0'0,"24"49"31,0-25-15,0 49-16,0-24 16,0 0-16,0 24 15,0 0-15,0-24 0,0-24 16,0-1 0,49-24-1,-49-24 1</inkml:trace>
          <inkml:trace contextRef="#ctx0" brushRef="#br0" timeOffset="4327.9091">6790 3372 0,'0'-49'15,"-24"49"1,24-24-16,0-1 15,0-24-15,48 49 16,-48-24 0,49 24-16,25 0 15,-26 0 1,1 0 0,-49 49-1,0 0 1,0-25-16,0 0 15,-24 50 1,-25-50-16,0-24 31,0 0-31,49-24 63</inkml:trace>
          <inkml:trace contextRef="#ctx0" brushRef="#br0" timeOffset="5177.2657">7254 3054 0,'0'-24'47,"49"24"-31,-25 0 0,1 0 15,-25 49-16,0 0 1,0-1 0,0-23-1,-25-25 1,25 24-16,-24-24 0,24 49 16,0-24-1,0 23 1,0-23-1,0 24 1,49-49 0,-25 0-16,25 0 31,-49-25-15,0 1-1,-24 24 16,-1 0 1,25 73-32,0-24 15,0 0 1,0 0 0,0-1-16,0-23 31,0 24-31,-73-49 15,48 0 1</inkml:trace>
        </inkml:traceGroup>
      </inkml:traceGroup>
    </inkml:traceGroup>
  </inkml:traceGroup>
</inkml:ink>
</file>

<file path=ppt/ink/ink4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4:04.51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C2854562-81CB-420E-AA0F-BBBC35FFC84F}" emma:medium="tactile" emma:mode="ink">
          <msink:context xmlns:msink="http://schemas.microsoft.com/ink/2010/main" type="writingRegion" rotatedBoundingBox="3346,5837 3590,5837 3590,6618 3346,6618"/>
        </emma:interpretation>
      </emma:emma>
    </inkml:annotationXML>
    <inkml:traceGroup>
      <inkml:annotationXML>
        <emma:emma xmlns:emma="http://www.w3.org/2003/04/emma" version="1.0">
          <emma:interpretation id="{14C3F827-1825-4DF4-8050-5326BAEF679F}" emma:medium="tactile" emma:mode="ink">
            <msink:context xmlns:msink="http://schemas.microsoft.com/ink/2010/main" type="paragraph" rotatedBoundingBox="3346,5837 3590,5837 3590,6618 3346,6618" alignmentLevel="1"/>
          </emma:interpretation>
        </emma:emma>
      </inkml:annotationXML>
      <inkml:traceGroup>
        <inkml:annotationXML>
          <emma:emma xmlns:emma="http://www.w3.org/2003/04/emma" version="1.0">
            <emma:interpretation id="{80A83C3F-9B35-47E1-A39D-AB2F479CFC81}" emma:medium="tactile" emma:mode="ink">
              <msink:context xmlns:msink="http://schemas.microsoft.com/ink/2010/main" type="line" rotatedBoundingBox="3346,5837 3590,5837 3590,6618 3346,6618"/>
            </emma:interpretation>
          </emma:emma>
        </inkml:annotationXML>
        <inkml:traceGroup>
          <inkml:annotationXML>
            <emma:emma xmlns:emma="http://www.w3.org/2003/04/emma" version="1.0">
              <emma:interpretation id="{A44C4F8C-C0FB-4C7F-9B42-6BB401EB5B7C}" emma:medium="tactile" emma:mode="ink">
                <msink:context xmlns:msink="http://schemas.microsoft.com/ink/2010/main" type="inkWord" rotatedBoundingBox="3346,5837 3590,5837 3590,6618 3346,6618"/>
              </emma:interpretation>
              <emma:one-of disjunction-type="recognition" id="oneOf0">
                <emma:interpretation id="interp0" emma:lang="" emma:confidence="0.5">
                  <emma:literal>}</emma:literal>
                </emma:interpretation>
                <emma:interpretation id="interp1" emma:lang="" emma:confidence="0">
                  <emma:literal>{</emma:literal>
                </emma:interpretation>
                <emma:interpretation id="interp2" emma:lang="" emma:confidence="0">
                  <emma:literal>,</emma:literal>
                </emma:interpretation>
                <emma:interpretation id="interp3" emma:lang="" emma:confidence="0">
                  <emma:literal>3</emma:literal>
                </emma:interpretation>
                <emma:interpretation id="interp4" emma:lang="" emma:confidence="0">
                  <emma:literal>;</emma:literal>
                </emma:interpretation>
              </emma:one-of>
            </emma:emma>
          </inkml:annotationXML>
          <inkml:trace contextRef="#ctx0" brushRef="#br0">1295 3103 0,'0'-24'15,"24"24"32,1 0-31,23 0-1,1 0 1,-49 49 47,0-25-48,0 0 1,0 1-1,0 24 17,-24-49-17,-1 24 1,25 1 15,-24-25-31,24 48 16,0-23-1,0-1 1,0 1 0,24 23 15,50-48-15,-50 0-16,1 0 15,-1 0-15,-24-48 31,0 23-15,-24 25 0,-25 0-1,49 49 1,0 0 0,0 0-1,0 24 1,0-49-16,49 25 15,-49-24-15,0-1 16,0 1-16,0 48 16,-25-73-1,25 24 1,-49-24-16,25 0 31,24-73 32</inkml:trace>
        </inkml:traceGroup>
      </inkml:traceGroup>
    </inkml:traceGroup>
  </inkml:traceGroup>
</inkml:ink>
</file>

<file path=ppt/ink/ink4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8:59.64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1D2A57DD-0A61-45A8-A5C4-923329831ED2}" emma:medium="tactile" emma:mode="ink">
          <msink:context xmlns:msink="http://schemas.microsoft.com/ink/2010/main" type="inkDrawing" rotatedBoundingBox="14507,5823 26066,6304 25928,9614 14369,9133" semanticType="callout" shapeName="Other">
            <msink:sourceLink direction="to" ref="{897D0A8F-300B-49DB-83CE-5D5C61405DA1}"/>
            <msink:sourceLink direction="to" ref="{4500BABE-1547-4ECC-81AF-B58078C877D5}"/>
          </msink:context>
        </emma:interpretation>
      </emma:emma>
    </inkml:annotationXML>
    <inkml:trace contextRef="#ctx0" brushRef="#br0">0 3084 0,'0'-49'46,"0"0"-30,0 25-16,0-1 16,0-24-16,0 25 15,0-25-15,0 0 0,0 0 16,49-24 0,-49 49-16,49-25 0,-49 0 15,24-24-15,-24 24 16,49-24-16,-49 24 0,24 0 15,-24-24-15,49 24 16,-49 0-16,25 0 16,-25 0-16,97-48 15,-48 23-15,24-23 16,25 23-16,-25-23 0,1 23 16,-25-23-16,24 24 15,25-1-15,-25 25 16,0-24-16,0 24 15,-24-24-15,0 24 16,24 0-16,-24-24 16,0 24-1,24 25-15,-24-25 16,-24 25-16,23-25 0,1 0 31,-24 0-31,23 25 16,1-1-1,-24 25 1,24-49-16,-25 49 0,25-24 16,-25 24-16,1-73 15,24 73-15,-25-25 16,0 25-16,25 0 16,-24-24-16,-1 24 15,25 0-15,24-74 16,-24 74-1,0 0-15,0-24 16,0 24-16,-1 0 16,26-49-16,-25 49 15,-1 0-15,1 0 16,0-24-16,0 24 16,24 0-16,-24 0 15,24 0-15,1-49 0,-1 49 16,-24 0-16,24 0 0,-24 0 15,0 0-15,48-24 16,-23 24-16,-26 0 16,26 0-16,-25 0 15,-1 0-15,26 0 16,-25 0-16,-1 0 0,1 0 16,0 0-16,24 0 15,-24 0-15,0 0 16,24 0-16,1 0 15,-1 0-15,-24 0 16,0 0-16,-1 0 16,1 0-1,25 0-15,-1 0 16,0 0-16,0 0 16,1 0-16,-1 0 15,-24 0-15,24 0 16,0 0-16,25 0 0,-25 0 15,0 0-15,1 0 16,23 0-16,1 48 0,0-48 16,0 0-16,-1 0 15,50 0-15,-1 49 16,-48-49-16,24 0 16,25 0-16,-25 49 15,24-49-15,-24 0 16,25 0-1,24 49-15,-49-49 16,25 0-16,-25 49 16,24-49-16,1 49 15,-25-49-15,24 48 16,-23-48-16,23 49 16,-24-49-16,25 74 15,24-74-15,-25 48 0,-48-48 16,24 74-16,-24-25 15,24-1-15,-24 1 0,24 0 16,-49-25 0,0 25-16,25-24 0,-25 24 15,0 24-15,25-24 16,-25 0 0,25 24-16,-25-49 15,1 25-15,23 0 16,-48-25-16,0 25 15,0 0-15,24 0 16,-24 0-16,0 0 16,0-25-16,-1 25 15,-23-25-15,24 25 0,-49-24 16,49-1-16,-49 25 16,48-25-16,-48 25 15,49-24-15,-49-1 16,25-24-16,-25 49 15,0 0 1,0-1-16,24-48 0,-24 74 16,0-25-1,0-1-15,0-23 16,0 24 0,0 24-1,0-24 16,0 0-15,0-25 0,0 1-1,0 23 17,25-48-17,-25 25-15,0-1 16,0 25-1,0-25 1,0 1 0,0-1-16,0-73 109,0-24-93</inkml:trace>
  </inkml:traceGroup>
</inkml:ink>
</file>

<file path=ppt/ink/ink5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9:01.75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027AF36-8FD6-4751-A322-11EFC68CD099}" emma:medium="tactile" emma:mode="ink">
          <msink:context xmlns:msink="http://schemas.microsoft.com/ink/2010/main" type="writingRegion" rotatedBoundingBox="14473,8594 15255,9342 14826,9790 14044,9042"/>
        </emma:interpretation>
      </emma:emma>
    </inkml:annotationXML>
    <inkml:traceGroup>
      <inkml:annotationXML>
        <emma:emma xmlns:emma="http://www.w3.org/2003/04/emma" version="1.0">
          <emma:interpretation id="{F6D902DF-9B8A-41A9-A4AB-230DB9E163B3}" emma:medium="tactile" emma:mode="ink">
            <msink:context xmlns:msink="http://schemas.microsoft.com/ink/2010/main" type="paragraph" rotatedBoundingBox="14473,8594 15255,9342 14826,9790 14044,9042" alignmentLevel="1"/>
          </emma:interpretation>
        </emma:emma>
      </inkml:annotationXML>
      <inkml:traceGroup>
        <inkml:annotationXML>
          <emma:emma xmlns:emma="http://www.w3.org/2003/04/emma" version="1.0">
            <emma:interpretation id="{106B040F-0943-4797-9887-E4B9C987E9A0}" emma:medium="tactile" emma:mode="ink">
              <msink:context xmlns:msink="http://schemas.microsoft.com/ink/2010/main" type="line" rotatedBoundingBox="14473,8594 15255,9342 14826,9790 14044,9042"/>
            </emma:interpretation>
          </emma:emma>
        </inkml:annotationXML>
        <inkml:traceGroup>
          <inkml:annotationXML>
            <emma:emma xmlns:emma="http://www.w3.org/2003/04/emma" version="1.0">
              <emma:interpretation id="{897D0A8F-300B-49DB-83CE-5D5C61405DA1}" emma:medium="tactile" emma:mode="ink">
                <msink:context xmlns:msink="http://schemas.microsoft.com/ink/2010/main" type="inkWord" rotatedBoundingBox="14473,8594 14684,8795 14337,9159 14125,8957">
                  <msink:destinationLink direction="to" ref="{1D2A57DD-0A61-45A8-A5C4-923329831ED2}"/>
                </msink:context>
              </emma:interpretation>
              <emma:one-of disjunction-type="recognition" id="oneOf0">
                <emma:interpretation id="interp0" emma:lang="" emma:confidence="0.5">
                  <emma:literal>.</emma:literal>
                </emma:interpretation>
                <emma:interpretation id="interp1" emma:lang="" emma:confidence="0">
                  <emma:literal>J</emma:literal>
                </emma:interpretation>
                <emma:interpretation id="interp2" emma:lang="" emma:confidence="0">
                  <emma:literal>v</emma:literal>
                </emma:interpretation>
                <emma:interpretation id="interp3" emma:lang="" emma:confidence="0">
                  <emma:literal>V</emma:literal>
                </emma:interpretation>
                <emma:interpretation id="interp4" emma:lang="" emma:confidence="0">
                  <emma:literal>\</emma:literal>
                </emma:interpretation>
              </emma:one-of>
            </emma:emma>
          </inkml:annotationXML>
          <inkml:trace contextRef="#ctx0" brushRef="#br0">0 123 0,'0'-25'47,"0"98"62,24-48-109,-24-1 16,25 25-16,-25-24 15,24-25-15,-24 48 16,49 1 0,-49-73 93,25 24-109,-25-49 16,24 25-16,-24-25 0,98 24 15,-74-24-15,25 1 16,-25 23-16,1-24 15,24 0 1</inkml:trace>
        </inkml:traceGroup>
        <inkml:traceGroup>
          <inkml:annotationXML>
            <emma:emma xmlns:emma="http://www.w3.org/2003/04/emma" version="1.0">
              <emma:interpretation id="{242B8A7B-802E-43C8-B7B5-5403212F170F}" emma:medium="tactile" emma:mode="ink">
                <msink:context xmlns:msink="http://schemas.microsoft.com/ink/2010/main" type="inkWord" rotatedBoundingBox="14706,9061 15133,9469 14826,9790 14399,9382">
                  <msink:destinationLink direction="with" ref="{2A332E3D-B9A1-4E01-81FB-828CED65A9A4}"/>
                </msink:context>
              </emma:interpretation>
              <emma:one-of disjunction-type="recognition" id="oneOf1">
                <emma:interpretation id="interp5" emma:lang="" emma:confidence="1">
                  <emma:literal/>
                </emma:interpretation>
              </emma:one-of>
            </emma:emma>
          </inkml:annotationXML>
          <inkml:trace contextRef="#ctx0" brushRef="#br0" timeOffset="-178750.662">418 496 0,'0'-25'31,"0"1"0,-24 24-15,24 24 62,0 25-78,0-24 0,0-1 16,0 25-1,0 24 1,0-97 46,0-25-46,0 25 0,0-1-16,0-24 15,0-24 1,-25 49-1,25 48 64,0 0-79,0 25 0,0-24 15,0-1-15,0 25 16,0-25-16,0 1 0,0-1 15,49-24 1,-49 49 0,0-24 171,0-1-171,0 25 31,25-49 78,-1 0-32,25 0-77,0-25 0,0 25-1,-25-24-15,25 24 16,0 0 0,-49-49-1,24 49-15,1 0 31,24 0-15,-25 0 0,-24-24 15,24 24-31,1 0 31,-25-25 125,-25 25-140</inkml:trace>
        </inkml:traceGroup>
      </inkml:traceGroup>
    </inkml:traceGroup>
  </inkml:traceGroup>
</inkml:ink>
</file>

<file path=ppt/ink/ink5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9:06.51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500BABE-1547-4ECC-81AF-B58078C877D5}" emma:medium="tactile" emma:mode="ink">
          <msink:context xmlns:msink="http://schemas.microsoft.com/ink/2010/main" type="inkDrawing" rotatedBoundingBox="25676,6860 25807,7420 25755,7432 25624,6872" shapeName="Other">
            <msink:destinationLink direction="to" ref="{1D2A57DD-0A61-45A8-A5C4-923329831ED2}"/>
          </msink:context>
        </emma:interpretation>
      </emma:emma>
    </inkml:annotationXML>
    <inkml:trace contextRef="#ctx0" brushRef="#br0">4 111 0,'0'-49'125,"0"0"-125,0 24 15,0 74 64,0 25-64,0-26-15,49 26 16,-49-1-16,0 0 15,25-24 1,-25-24-16,0 23 16,49-23-16,-49-1 15,0-73 48,0 25-48</inkml:trace>
  </inkml:traceGroup>
</inkml:ink>
</file>

<file path=ppt/ink/ink5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9:17.81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7F1BE08-F6C2-4884-B999-9A211CDBD372}" emma:medium="tactile" emma:mode="ink">
          <msink:context xmlns:msink="http://schemas.microsoft.com/ink/2010/main" type="inkDrawing" rotatedBoundingBox="26950,10949 27365,13828 26913,13893 26499,11014" semanticType="callout" shapeName="Other">
            <msink:sourceLink direction="with" ref="{0286ADD3-6E97-4A55-AAA6-33D2C9D811F4}"/>
            <msink:sourceLink direction="with" ref="{607FCC98-3A04-4E84-8CA7-3E380446783E}"/>
          </msink:context>
        </emma:interpretation>
      </emma:emma>
    </inkml:annotationXML>
    <inkml:trace contextRef="#ctx0" brushRef="#br0">0 49 0,'0'-25'140,"0"1"-108,0 48 61,0 25-77,0 0-16,49 0 16,-49 0-16,0 0 15,0-1-15,0 26 16,0-1-16,24 0 15,-24 1-15,0-1 16,0 0-16,0-24 0,49 0 16,-49 0-16,0-1 15,0 26-15,24-25 0,-24-25 16,0 0-16,0 25 16,0-24-16,49 24 15,-49-1-15,0 1 16,0 25-16,0-26 0,0-23 15,0-1-15,25 25 16,-25 0-16,0-25 16,0 25-16,0-24 15,0 23-15,0-23 16,0-1-16,0 25 16,0-24-1,48-1-15,-48 25 16,0-25-16,0 50 15,0-50 1,0 0-16,0 25 16,25-24-16,-25-1 15,0 25-15,0 24 16,49-24-16,-49 0 31,0-25-31,0 25 0,0-24 16,0 48-1,24-73-15,-24 49 16,0-25 0,0 25-1,0-25 1,0 1 15,0-1-15,25-24-1,-25 49 1,0-25 0,0 1-1,0-50 79,0-23-94,0-1 16,-49 49-1,49-49-15,-49 25 16,49-1 15,-25 25-31,25-49 16,-24 25-1,24-1 1,-49 25-16,49-48 31,0 23 63,25 50-16,-1-1-62,25 25-1,-25 24 1,25-48-16,-49-1 16,25-24-1,-1 0 48,-24-49-32,49 0-15,-49 25-16,24-1 15,1-23-15,24 23 0,-49 1 16,48 24-16,-48-49 16,25 49-16,-50 0 109</inkml:trace>
  </inkml:traceGroup>
</inkml:ink>
</file>

<file path=ppt/ink/ink5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9:21.34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20B64B28-5240-44C2-BC93-453D68DABFAB}" emma:medium="tactile" emma:mode="ink">
          <msink:context xmlns:msink="http://schemas.microsoft.com/ink/2010/main" type="writingRegion" rotatedBoundingBox="26888,15487 26586,14161 27715,13905 28016,15230"/>
        </emma:interpretation>
      </emma:emma>
    </inkml:annotationXML>
    <inkml:traceGroup>
      <inkml:annotationXML>
        <emma:emma xmlns:emma="http://www.w3.org/2003/04/emma" version="1.0">
          <emma:interpretation id="{A535335B-BC0C-4856-83EA-8B086B55E132}" emma:medium="tactile" emma:mode="ink">
            <msink:context xmlns:msink="http://schemas.microsoft.com/ink/2010/main" type="paragraph" rotatedBoundingBox="26888,15487 26586,14161 27715,13905 28016,15230" alignmentLevel="1"/>
          </emma:interpretation>
        </emma:emma>
      </inkml:annotationXML>
      <inkml:traceGroup>
        <inkml:annotationXML>
          <emma:emma xmlns:emma="http://www.w3.org/2003/04/emma" version="1.0">
            <emma:interpretation id="{EFAB172C-36CF-4C56-8CD5-D8B8C0CE99A0}" emma:medium="tactile" emma:mode="ink">
              <msink:context xmlns:msink="http://schemas.microsoft.com/ink/2010/main" type="line" rotatedBoundingBox="26888,15487 26586,14161 27715,13905 28016,15230"/>
            </emma:interpretation>
          </emma:emma>
        </inkml:annotationXML>
        <inkml:traceGroup>
          <inkml:annotationXML>
            <emma:emma xmlns:emma="http://www.w3.org/2003/04/emma" version="1.0">
              <emma:interpretation id="{607FCC98-3A04-4E84-8CA7-3E380446783E}" emma:medium="tactile" emma:mode="ink">
                <msink:context xmlns:msink="http://schemas.microsoft.com/ink/2010/main" type="inkWord" rotatedBoundingBox="26888,15487 26586,14161 27715,13905 28016,15230">
                  <msink:destinationLink direction="with" ref="{47F1BE08-F6C2-4884-B999-9A211CDBD372}"/>
                </msink:context>
              </emma:interpretation>
              <emma:one-of disjunction-type="recognition" id="oneOf0">
                <emma:interpretation id="interp0" emma:lang="" emma:confidence="0.5">
                  <emma:literal>a</emma:literal>
                </emma:interpretation>
                <emma:interpretation id="interp1" emma:lang="" emma:confidence="0">
                  <emma:literal>@</emma:literal>
                </emma:interpretation>
                <emma:interpretation id="interp2" emma:lang="" emma:confidence="0">
                  <emma:literal>C</emma:literal>
                </emma:interpretation>
                <emma:interpretation id="interp3" emma:lang="" emma:confidence="0">
                  <emma:literal>.</emma:literal>
                </emma:interpretation>
                <emma:interpretation id="interp4" emma:lang="" emma:confidence="0">
                  <emma:literal>c</emma:literal>
                </emma:interpretation>
              </emma:one-of>
            </emma:emma>
          </inkml:annotationXML>
          <inkml:trace contextRef="#ctx0" brushRef="#br0">342 25 0,'0'-25'15,"0"1"1,0-1 15,0-23 0,-49 48-15,49-25-16,-24 25 16,-25-24-1,0 24 1,0 0-1,49-49-15,-73 49 0,48 0 16,-24 0 0,49 24-16,-48-24 15,48 49-15,-74-49 16,25 49-16,1 0 16,-1 24-1,-24 0 1,73-24-1,0-24-15,0 23 16,-25 1-16,25 0 16,0 0-16,0 0 15,0 24-15,0-24 16,0 0 0,49 0-16,-49 0 15,49 24-15,-49-24 16,24-25-16,-24 25 15,73 0-15,-73-25 16,49 25-16,-49-25 16,49-24-16,-49 25 0,73-25 15,-48 24-15,24-24 0,-25 0 16,25 0 0,0 0-16,0 0 0,0 0 15,-1 0-15,-23 0 16,24 0-16,-25 0 15,0-24-15,1 24 16,24-73 0,-25 73-16,25-49 15,-25 49-15,-24-49 16,49 49-16,-49-49 16,49 0-16,-49 25 15,25-1-15,-25-23 16,24-1-1,-24 24-15,0 1 0,0-25 16,0 25-16,0-25 16,0 0-16,-49-24 0,49 24 15,-73 0 1,73 24-16,-73-23 16,48 23-16,-24-24 0,25 49 31,-1-48-31,-23 48 0,48-25 15,-49 25-15,24-49 16,-23 49 0,23 0-1,1 0 17,-1 0-32</inkml:trace>
        </inkml:traceGroup>
        <inkml:traceGroup>
          <inkml:annotationXML>
            <emma:emma xmlns:emma="http://www.w3.org/2003/04/emma" version="1.0">
              <emma:interpretation id="{748434F1-7AFE-474D-A536-D5B0307A7406}" emma:medium="tactile" emma:mode="ink">
                <msink:context xmlns:msink="http://schemas.microsoft.com/ink/2010/main" type="inkWord" rotatedBoundingBox="27135,14998 26970,14275 27307,14198 27472,14921"/>
              </emma:interpretation>
              <emma:one-of disjunction-type="recognition" id="oneOf1">
                <emma:interpretation id="interp5" emma:lang="" emma:confidence="1">
                  <emma:literal/>
                </emma:interpretation>
              </emma:one-of>
            </emma:emma>
          </inkml:annotationXML>
          <inkml:trace contextRef="#ctx0" brushRef="#br0" timeOffset="-1526.0039">0 0 0,'0'49'62,"0"-24"-62,0 23 16,0 26-16,0-1 15,49 0-15,-49 0 16,0 1-16,49 23 16,-49-48-16,0-24 15,24-1-15,-24 25 16,0-73 31,0-1-32</inkml:trace>
          <inkml:trace contextRef="#ctx0" brushRef="#br0" timeOffset="-1905.0813">49 220 0,'0'49'0,"-25"-49"78,-24 24-47,49 1-15,-24-25-16,24 49 15,0-1 1,0 1 0,0 0-1,0-24 1,24-25-1,25 48 1,-24-48 0,-1 0-1,25 0 1,-49-24-16,24 24 16,-24-24-16,49 24 15,-49-49-15,49 0 16,-49 0-1,0-24 1,0 24 0,-24 24-16,-1-23 15,-48 23 17,0 25-17,48 0-15,1 0 16,-1 0-16,-23 0 15</inkml:trace>
        </inkml:traceGroup>
      </inkml:traceGroup>
    </inkml:traceGroup>
  </inkml:traceGroup>
</inkml:ink>
</file>

<file path=ppt/ink/ink5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2:54.66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C5B1DBD-F0BF-4937-9A7A-DD46B8A58DE6}" emma:medium="tactile" emma:mode="ink">
          <msink:context xmlns:msink="http://schemas.microsoft.com/ink/2010/main" type="inkDrawing" rotatedBoundingBox="8985,1820 9102,2315 9048,2328 8931,1832" semanticType="callout" shapeName="Other"/>
        </emma:interpretation>
      </emma:emma>
    </inkml:annotationXML>
    <inkml:trace contextRef="#ctx0" brushRef="#br0">0 0 0,'49'0'78,"-49"74"-63,0-26-15,24 26 16,-24-1-16,0-24 16,0-25-16,49 25 15,-49-24-15,0 23 16,24-48 0,-24 25-16,-24-98 78,24 24-63</inkml:trace>
  </inkml:traceGroup>
</inkml:ink>
</file>

<file path=ppt/ink/ink5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4:01.37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02EB7C66-2E7C-4745-B237-C5E2C8983398}" emma:medium="tactile" emma:mode="ink">
          <msink:context xmlns:msink="http://schemas.microsoft.com/ink/2010/main" type="inkDrawing"/>
        </emma:interpretation>
      </emma:emma>
    </inkml:annotationXML>
    <inkml:trace contextRef="#ctx0" brushRef="#br0">391 3103 0,'0'-24'16,"0"-1"15,-24 25-15,-1 0-1,1 0 1,-1 0-1,25 25 1,-48 24 0,48-25 15,0 0 0,24 25 0,-24-24 1,24-25-32,1 0 31,-25 24-15,24-24-16,25 0 31,-49 49-31,25 0 31,-25 0-15,0-1-1,0 1 1,-25-49-16,25 49 16,-73-49-16,48 0 15,1 0 1,24-24 31,49 24-16,-25-25-31,1 25 31,-25 49-15,0-24-1,0 23-15,0 26 16,0-50 0,0 1-16,0-1 0,0 49 15,0-48 1,0-1 15,49-24-15,-25 0-1,25 0-15,-25 0 16,25 0-16,-24 0 16,-1 0-16,-24-49 78</inkml:trace>
  </inkml:traceGroup>
</inkml:ink>
</file>

<file path=ppt/ink/ink5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8:37.08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B64854B-DBBA-4C90-B3F8-01DB610CEEC6}" emma:medium="tactile" emma:mode="ink">
          <msink:context xmlns:msink="http://schemas.microsoft.com/ink/2010/main" type="inkDrawing" rotatedBoundingBox="2262,6679 9592,7287 9425,9299 2095,8692" semanticType="callout" shapeName="Other"/>
        </emma:interpretation>
      </emma:emma>
    </inkml:annotationXML>
    <inkml:trace contextRef="#ctx0" brushRef="#br0">416 5179 0,'0'-24'31,"-25"24"16,1 0-32,-25 0 1,24 49 0,-23-25-1,48 25 1,0-25 31,24 25-16,25-49-15,-25 0-1,-24 24 1,25-24-16,-25 49 15,0 0 1,0 24-16,0-24 16,-49-49-1,49 25-15,-25-25 16,25 24-16,-48-24 16,72 0 62,0-24-63,1 24 1,24 0 0,-49 24-1,0 25 1,0 0-1,0 0-15,-25 0 32,25-1-17,0-23 1,0-1 0,25-24 15,-25 25-16,49-25-15,24 0 16,-24 0 0,-49-25 31,-25 25-32,25-49-15</inkml:trace>
    <inkml:trace contextRef="#ctx0" brushRef="#br0" timeOffset="786.3949">1099 5350 0,'0'-49'31,"-48"25"-16,23 24 1,1 0 0,-25 0-1,24 49 1,25-25 0,0 0-1,0 25 1,0-24-16,0-1 31,49-24-31,-24 0 16,-1 0-1,25 49 1,-25-49 15,-24 24-31,0 1 16,0 24-1,-24-25 1,0-24 0,-1 0-1,-24 0 1,0 0 0,49-49 30</inkml:trace>
    <inkml:trace contextRef="#ctx0" brushRef="#br0" timeOffset="1804.3863">1466 5228 0,'0'-24'16,"24"24"62,1 0-63,23 0 1,-23 0 15,-25 24-15,0 25 0,0-25-1,-49-24 1,49 25-16,-24-25 15,24 48-15,-25-23 16,25-1 0,0 25-1,0 24 1,0-48-16,25-1 16,-1-24-1,25 0 16,0 0-31,-49-24 47,-25 24-31,1 0 0,24 24-1,0 25 1,0 0-1,0 0 1,0 0 0,0-25-1,0 25-15,-25-49 16,-23 0-16,23 24 16,1-24-16,-25 0 31,49-48-16,-25 48 1</inkml:trace>
    <inkml:trace contextRef="#ctx0" brushRef="#br0" timeOffset="-269590.9775">1148 4617 0,'0'25'47,"0"-1"-31,0 1-1,0 23-15,0 1 0,0-24 16</inkml:trace>
    <inkml:trace contextRef="#ctx0" brushRef="#br0" timeOffset="-268703.8156">1222 4642 0,'24'0'47,"25"0"-32,0 0 1,-49-49-16,48 0 15,-48 25-15,49-1 0,-49-24 16,0 1 0,0-1-1,0 0 1,0 24 0,-24 25 15,-1 0-16,25 25 1,0 24 15,0 0 1,25-49-17,24 0 1,-25 0-16,1 0 15,-1 0-15,49-25 16,-97 50 47,24 23-48,-25-48-15,25 74 16,0-50-16,0 1 0,-24-25 15,24 48-15,0-23 32,24-25-1,25 0-15,0 0-1,-73 0 32,24-73-47</inkml:trace>
    <inkml:trace contextRef="#ctx0" brushRef="#br0" timeOffset="-271063.422">367 4056 0,'-49'0'94,"24"0"-78,-23 24-1,-1 0 1,49 25 0,0-24-1,0-1 17,24 25-17,1-49 1,-25 24-1,24-24-15,-24 25 16,0-1 0,0 50-1,0-26-15,0 1 16,-24-49 0,24 25-16,-49-25 0,24 0 31,50-49 31,24 49-46,-1 0 0,-23 0-1,-25 49 1,0-25-1,0 1-15,0-1 16,0 25-16,0-25 0,0 1 16,0 23-16,-49-48 15,49 49-15,0-24 16,0-1 0,0 25-1,49-25 32,0-24-47,24 0 16,-49 0-1,1 0-15,24 0 16,-25 0 0,-24-24 46</inkml:trace>
    <inkml:trace contextRef="#ctx0" brushRef="#br0" timeOffset="-269822.8121">928 4300 0,'0'-25'0,"0"1"31,-24 24-15,24-49-16,-49 49 15,-24 0 1,48 0-16,1 0 16,-25 25-16,25 23 15,24 1 1,0 0 0,0 0-1,0-25 1,73-24-1,-24 0 1,24 0 0,-48-73-1,-25 24 1,48 49-16,-48 25 62,0 24-46,-24-1-16,24 26 16,0-1-16,0-24 15,-24 0-15,24-1 16,0 1 0,0-24-16,-49-25 15,49 49-15,0-25 31,24-24 16,49-49-31,-48 49-16,-25-24 16,24 24-16,-24-25 31</inkml:trace>
    <inkml:trace contextRef="#ctx0" brushRef="#br0" timeOffset="-267801.1406">1710 4129 0,'0'-49'15,"0"25"32,24 24-47,1 0 16,-1 0 15,25 0-15,-49 48-1,0 1 17,0 0-32,0 0 31,0 0-15,0-25-16,-24 25 15,24-24 1,-25-25-1,25 24-15,0 25 16,0-25 0,0 1-1,49-25 1,0 0-16,0 0 16,0 0 15,-49-25-16,0-24 1,-25 49 15,25 49-15,-49 0-16,49-24 16,0-1-16,0 25 0,0 0 15,0-25-15,0 0 16,25 25-16,-25-24 15,49 24-15,-49-1 16,0 1 0,-25-49-1,1 0-15,-1 25 0,-23-25 16,23 0-16,1 0 16,-1 0-1,25-25 63</inkml:trace>
    <inkml:trace contextRef="#ctx0" brushRef="#br0" timeOffset="3007.6516">3517 5155 0,'0'24'62,"0"1"-46,0 23-16,-24-23 15,24-1-15,0 25 16,0-25 0,0 1-16,0 24 15,49 0 1,0-25-1,-1-24-15,-23 0 16,-1 0-16,25 0 16,-24 0-16,-1 0 15,25-49-15,-25 49 0,-24-49 16,49 0-16,-49 25 16,0 0-16,0-25 15,0 24-15,0 1 16,0 0-16,-49-25 0,0 24 31,25 25-31,-25 0 0,25 0 16,-1 0-16,1 0 0,-25 0 15,25 0 1</inkml:trace>
    <inkml:trace contextRef="#ctx0" brushRef="#br0" timeOffset="3448.4154">3664 4959 0,'0'-24'16,"0"73"46,0 0-46,0 24-16,0 25 16,0 24-16,0 0 15,0-25-15,0 1 0,0-25 16,49 1-16,-49-25 16,0-1-16,0 1 15,0-73 32,0-1-47,0-48 16</inkml:trace>
    <inkml:trace contextRef="#ctx0" brushRef="#br0" timeOffset="4750.1137">6375 5008 0,'-25'0'78,"1"0"-78,0 0 32,-25 25-32,24-25 0,-24 48 15,1-23 1,48 24-1,0-25 1,0 1 15,24-25-31,25 0 0,-25 0 16,1 48-16,24-48 16,-49 25-1,0-1 1,0 25-1,-49 0-15,24-49 16,1 49 0,-25-49-16,25 0 15,72 0 17,-23 0-17,-1 0-15,50 0 16,-74 49 15,0-25-31,-25 0 16,25 25-16,0-24 15,-24-1-15,24 25 16,0 0 0,24-49-1,1 0-15,-1 0 0,25 0 31,-25 0-31,25 0 16,0 0-16,0-25 16,-25 25-16,-24-24 47,0 0-32</inkml:trace>
    <inkml:trace contextRef="#ctx0" brushRef="#br0" timeOffset="5117.9146">6766 5204 0,'0'24'32,"0"49"-17,0-24-15,0 0 16,0 24-1,0-24-15,0 0 0,0 0 16,0 0 0,0-25-16,0-48 31,0-25-15</inkml:trace>
    <inkml:trace contextRef="#ctx0" brushRef="#br0" timeOffset="5491.872">6766 5350 0,'-25'-24'0,"25"-1"32,0-24-17,0 25 1,49 24-16,24-24 15,-24 24 1,-24 0 15,-25 48-31,0 1 16,0 0 0,0 0-1,-49-49 1,49 49-16,-49-49 15,24 0 1,25-25 47</inkml:trace>
    <inkml:trace contextRef="#ctx0" brushRef="#br0" timeOffset="6299.5286">7254 4984 0,'0'-25'31,"49"25"-15,-25 0-1,1 0 1,24 0 0,-49 49-1,0 24 1,0-48-16,0-1 0,-49 25 15,0-24 1,24 23 0,25 26-1,0-50-15,0 0 32,25-24-17,24 0-15,-25 0 16,1-24-16,23 24 15,-48-24 1,-24 24 0,0 0-1,24 48 1,-25 1 0,25-24-16,0-1 0,0 1 31,0 48-16,49-73-15,-49 24 0,24-24 16,-24 25-16,0-1 16,-24-24-1,0 0-15,-25 49 16,0-49-16,24 0 16</inkml:trace>
  </inkml:traceGroup>
</inkml:ink>
</file>

<file path=ppt/ink/ink5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5:17.39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6BA31BF-AE58-4F2B-8922-4A1D74DB1F4C}" emma:medium="tactile" emma:mode="ink">
          <msink:context xmlns:msink="http://schemas.microsoft.com/ink/2010/main" type="inkDrawing" rotatedBoundingBox="4797,5823 9465,5709 9486,6541 4817,6655" semanticType="callout" shapeName="Other"/>
        </emma:interpretation>
      </emma:emma>
    </inkml:annotationXML>
    <inkml:trace contextRef="#ctx0" brushRef="#br0">3127 3103 0,'0'-24'31,"-25"24"32,-24 0-63,0 24 16,25-24-1,-25 49-15,25 0 16,24-25-1,0 25 1,0-24 15,49-25-15,-25 0 0,0 0-1,1 0 1,-25 24-16,49 25 15,-49 0 1,-25-25 0,25 25-16,-49-49 15,49 49-15,-48-49 0,23 49 16,-24-49 0,25 24-16,-1-24 15,-48 0 1,122 0 46,0 0-46,-25 0-16,25 0 16,0 73-1,-49 1 1,0-50-1,0 25 1,24 0 0,25-49 15,0 0-15,0 0-1,0 0 1,-74 0 15,25-25-15</inkml:trace>
    <inkml:trace contextRef="#ctx0" brushRef="#br0" timeOffset="1936.3757">4201 3079 0,'0'-25'31,"0"1"1,25 24-17,-1 0 1,0 0 0,1 0-1,24 0 1,-49 49-1,0 0 1,0-1 0,-49 26-1,49-50 1,-25-24-16,25 25 16,0 23-1,0 1 16,0-24-15,25-25 0,48 0-1,-48 0 1,-74 0 31,24 0-32,25 24 1,0 25 0,0 0-1,25 24 1,-1-24 0,-24 0-1,0 24 1,0-49-1,-73 25 1,0-49 0,48 0-1,25-49 32</inkml:trace>
    <inkml:trace contextRef="#ctx0" brushRef="#br0" timeOffset="949.191">3884 3274 0,'0'-49'15,"-49"49"32,0 0-31,0 0-1,49 25 1,-49-25-16,49 24 16,-49 1-1,49 23 1,0-23 0,25-25-1,-25 24-15,24-24 16,1 0-1,-25 25-15,49-25 0,-1 0 32,-23 0-32,-25 48 15,0 1 1,0-24 15,0-1-15,-49-24-16,-24 0 15,24 0 1,24 0 15,50 0 32</inkml:trace>
    <inkml:trace contextRef="#ctx0" brushRef="#br0" timeOffset="3193.2327">6302 3030 0,'0'-25'0,"-25"25"47,-24 0-31,0 25-1,25 24 1,24-25-1,0 1 1,0-1 0,24-24-16,-24 49 15,25-49-15,24 24 32,0-24-17,-49 49-15,0 0 31,0-25-15,-25-24-16,25 25 16,-73-25-16,48 49 15,25-74 32,49 25-16,-24 0-15,-25 49 15,0 0-15,0-25 0,0 1-16,0 24 15,0-1 1,0-23-1,49-25 1,-25 0-16,25 0 16,-25 0-16,1 0 15,-1 0 1</inkml:trace>
    <inkml:trace contextRef="#ctx0" brushRef="#br0" timeOffset="3957.9784">6814 3250 0,'-24'0'0,"24"49"31,0-25-15,0 49-16,0-24 16,0 0-16,0 24 15,0 0-15,0-24 0,0-24 16,0-1 0,49-24-1,-49-24 1</inkml:trace>
    <inkml:trace contextRef="#ctx0" brushRef="#br0" timeOffset="4327.9091">6790 3372 0,'0'-49'15,"-24"49"1,24-24-16,0-1 15,0-24-15,48 49 16,-48-24 0,49 24-16,25 0 15,-26 0 1,1 0 0,-49 49-1,0 0 1,0-25-16,0 0 15,-24 50 1,-25-50-16,0-24 31,0 0-31,49-24 63</inkml:trace>
    <inkml:trace contextRef="#ctx0" brushRef="#br0" timeOffset="5177.2657">7254 3054 0,'0'-24'47,"49"24"-31,-25 0 0,1 0 15,-25 49-16,0 0 1,0-1 0,0-23-1,-25-25 1,25 24-16,-24-24 0,24 49 16,0-24-1,0 23 1,0-23-1,0 24 1,49-49 0,-25 0-16,25 0 31,-49-25-15,0 1-1,-24 24 16,-1 0 1,25 73-32,0-24 15,0 0 1,0 0 0,0-1-16,0-23 31,0 24-31,-73-49 15,48 0 1</inkml:trace>
  </inkml:traceGroup>
</inkml:ink>
</file>

<file path=ppt/ink/ink5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4:04.51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B83D3824-9155-4F77-9EB8-3654AAC24A95}" emma:medium="tactile" emma:mode="ink">
          <msink:context xmlns:msink="http://schemas.microsoft.com/ink/2010/main" type="inkDrawing"/>
        </emma:interpretation>
      </emma:emma>
    </inkml:annotationXML>
    <inkml:trace contextRef="#ctx0" brushRef="#br0">1295 3103 0,'0'-24'15,"24"24"32,1 0-31,23 0-1,1 0 1,-49 49 47,0-25-48,0 0 1,0 1-1,0 24 17,-24-49-17,-1 24 1,25 1 15,-24-25-31,24 48 16,0-23-1,0-1 1,0 1 0,24 23 15,50-48-15,-50 0-16,1 0 15,-1 0-15,-24-48 31,0 23-15,-24 25 0,-25 0-1,49 49 1,0 0 0,0 0-1,0 24 1,0-49-16,49 25 15,-49-24-15,0-1 16,0 1-16,0 48 16,-25-73-1,25 24 1,-49-24-16,25 0 31,24-73 32</inkml:trace>
  </inkml:traceGroup>
</inkml:ink>
</file>

<file path=ppt/ink/ink5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2:54:11.27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30F9C79-2B65-4A75-A36D-6DA4FB939012}" emma:medium="tactile" emma:mode="ink">
          <msink:context xmlns:msink="http://schemas.microsoft.com/ink/2010/main" type="writingRegion" rotatedBoundingBox="14594,793 31500,907 31398,16205 14491,16092"/>
        </emma:interpretation>
      </emma:emma>
    </inkml:annotationXML>
    <inkml:traceGroup>
      <inkml:annotationXML>
        <emma:emma xmlns:emma="http://www.w3.org/2003/04/emma" version="1.0">
          <emma:interpretation id="{21876390-9867-40B3-9EAA-7BBA7C4345FF}" emma:medium="tactile" emma:mode="ink">
            <msink:context xmlns:msink="http://schemas.microsoft.com/ink/2010/main" type="paragraph" rotatedBoundingBox="15805,762 31503,950 31491,1933 15793,1745" alignmentLevel="2"/>
          </emma:interpretation>
        </emma:emma>
      </inkml:annotationXML>
      <inkml:traceGroup>
        <inkml:annotationXML>
          <emma:emma xmlns:emma="http://www.w3.org/2003/04/emma" version="1.0">
            <emma:interpretation id="{5E91EEBB-C56D-4766-8882-00CF560A660D}" emma:medium="tactile" emma:mode="ink">
              <msink:context xmlns:msink="http://schemas.microsoft.com/ink/2010/main" type="line" rotatedBoundingBox="15805,762 31503,950 31491,1933 15793,1745"/>
            </emma:interpretation>
          </emma:emma>
        </inkml:annotationXML>
        <inkml:traceGroup>
          <inkml:annotationXML>
            <emma:emma xmlns:emma="http://www.w3.org/2003/04/emma" version="1.0">
              <emma:interpretation id="{A4F92B61-77B5-465B-B679-65C555AF7F37}" emma:medium="tactile" emma:mode="ink">
                <msink:context xmlns:msink="http://schemas.microsoft.com/ink/2010/main" type="inkWord" rotatedBoundingBox="15804,799 17078,814 17070,1430 15797,1415"/>
              </emma:interpretation>
              <emma:one-of disjunction-type="recognition" id="oneOf0">
                <emma:interpretation id="interp0" emma:lang="" emma:confidence="0.5">
                  <emma:literal>we</emma:literal>
                </emma:interpretation>
                <emma:interpretation id="interp1" emma:lang="" emma:confidence="0">
                  <emma:literal>We</emma:literal>
                </emma:interpretation>
                <emma:interpretation id="interp2" emma:lang="" emma:confidence="0">
                  <emma:literal>were</emma:literal>
                </emma:interpretation>
                <emma:interpretation id="interp3" emma:lang="" emma:confidence="0">
                  <emma:literal>wee</emma:literal>
                </emma:interpretation>
                <emma:interpretation id="interp4" emma:lang="" emma:confidence="0">
                  <emma:literal>W</emma:literal>
                </emma:interpretation>
              </emma:one-of>
            </emma:emma>
          </inkml:annotationXML>
          <inkml:trace contextRef="#ctx0" brushRef="#br0">-9328-1979 0,'0'25'47,"0"-1"-47,0 49 16,0 1-16,0-25 15,0-1 1,0-23-16,48 24 15,-23-25 1,24-24 0,24-49-1,-73 0-15,24 1 16,-24-1-16,0 0 16,0 24-16,0 1 15,25 24 32,-25 24-47,49 1 16,-49 24-16,48-25 15,-48 25 1,49-49-16,0 49 16,-24-49-16,-1 24 15,25-24-15,-25 0 0,1 0 16,-1 0-1,-24-24-15,0-1 16,0 1-16,0-49 16,0-1-16,0 1 0,0 0 15,0 24-15,0 0 16,0 25-16,-24-25 16,24 25-1,0 72 48,0-23-48</inkml:trace>
          <inkml:trace contextRef="#ctx0" brushRef="#br0" timeOffset="564.0274">-8376-1832 0,'24'0'47,"25"0"-32,-24 0 1,-25-25 0,0 1 15,0 0-15,0-25-1,-25 49 1,-24 0-1,25 0-15,0 0 32,-25 0-32,49 49 15,0-25-15,0 25 16,0 0 0,49 0-1,-1-1 1,26-48 15,-50 0-31,49 25 16,-48-25-16,-1 0 15,1 0-15,24 0 16,-74 0 31</inkml:trace>
        </inkml:traceGroup>
        <inkml:traceGroup>
          <inkml:annotationXML>
            <emma:emma xmlns:emma="http://www.w3.org/2003/04/emma" version="1.0">
              <emma:interpretation id="{DE838251-4261-4AC6-99AB-8C9CDA272C44}" emma:medium="tactile" emma:mode="ink">
                <msink:context xmlns:msink="http://schemas.microsoft.com/ink/2010/main" type="inkWord" rotatedBoundingBox="18538,1062 21252,1094 21247,1491 18533,1458"/>
              </emma:interpretation>
              <emma:one-of disjunction-type="recognition" id="oneOf1">
                <emma:interpretation id="interp5" emma:lang="" emma:confidence="0.5">
                  <emma:literal>assume</emma:literal>
                </emma:interpretation>
                <emma:interpretation id="interp6" emma:lang="" emma:confidence="0">
                  <emma:literal>•assume</emma:literal>
                </emma:interpretation>
                <emma:interpretation id="interp7" emma:lang="" emma:confidence="0">
                  <emma:literal>assumes</emma:literal>
                </emma:interpretation>
                <emma:interpretation id="interp8" emma:lang="" emma:confidence="0.5">
                  <emma:literal>a 55 um</emma:literal>
                </emma:interpretation>
                <emma:interpretation id="interp9" emma:lang="" emma:confidence="0">
                  <emma:literal>a SS um</emma:literal>
                </emma:interpretation>
              </emma:one-of>
            </emma:emma>
          </inkml:annotationXML>
          <inkml:trace contextRef="#ctx0" brushRef="#br0" timeOffset="2021.5931">-6373-1783 0,'-25'0'0,"-48"-49"31,49 49-31,-1 0 0,25-25 16,-49 25-16,25 0 31,24 74-15,0-25-1,0-25-15,0 0 16,24 25-16,25-49 16,0 0-1,-25-24 1,-24-25-1,0 0 1,0 25 15,49 24 16,-49 49-31,25-49-1,-25 48-15,24-48 0,-24 49 16,49-49-16,24 0 16,-24 0-1,-24 0-15,-1 0 16,-24-24-16</inkml:trace>
          <inkml:trace contextRef="#ctx0" brushRef="#br0" timeOffset="2491.8246">-5934-1881 0,'0'-24'47,"-48"24"-31,-1 0-1,24 0 1,25 24-16,-24 25 16,24-25-1,0 1 1,24-25 0,25 0-1,-49 24-15,49-24 16,0 0-1,-49 49-15,0 0 32,0-25-17,-25-24 1,-23 49 0,23-49-1,1 0 1,-25 0-1,49-24 1</inkml:trace>
          <inkml:trace contextRef="#ctx0" brushRef="#br0" timeOffset="2977.2223">-5592-1905 0,'0'-25'31,"-24"25"0,-25 0-15,25 0 0,24 49-16,-25 24 15,25-48 1,0 24 0,49-49-16,0 48 15,0-48 1,-49 25-1,0-1 1,0 1 0,-25-25-1,25 49-15,-49-49 16,25 24-16,-25-24 16,0 0 15,49-24 0,25 24-31</inkml:trace>
          <inkml:trace contextRef="#ctx0" brushRef="#br0" timeOffset="3440.9306">-5396-1783 0,'0'24'63,"0"1"-48,0-1-15,0 25 0,24 0 16,-24-25-1,49-24 1,0 0 0,0 0-1,-49-49-15,0 25 0,0-1 16,0 1-16,0-25 16,0 74 46,0 48-31,24-73-31,-24 24 16,49 1 0,-25-25-1,50 0 1</inkml:trace>
          <inkml:trace contextRef="#ctx0" brushRef="#br0" timeOffset="4158.6331">-4981-1808 0,'24'0'62,"-24"49"-46,25 0-16,-25-25 16,0 25-1,0-73 32,0-25-31,0 25-16,0-1 15,0-24 1,49 0 0,-25 49-1,25-24 1,-25 24-16,25 0 16,-49 24-1,25 1-15,23 24 16,-48 24-16,49-73 15,-49 73-15,0-48 16,0-50 62,0 1-78,0-25 16,0 25-16,0-25 15,25 24 1,-1 25 0,-24-49-16,49 49 15,-25 0 1,1 0 0,-25 25-16,49-25 15,-49 49-15,24-49 16,-24 73-1,0-24 1,0-25-16,0 25 16,0 0-1,0-73 17</inkml:trace>
          <inkml:trace contextRef="#ctx0" brushRef="#br0" timeOffset="4597.6033">-4175-1710 0,'24'0'47,"25"0"-47,-24 0 16,48 0-16,-24 0 15,-25-49-15,-24 25 32,-24-1-17,-1 25-15,-24 0 16,1 0-16,23 0 16,1 0-1,-25 25 1,49 48-1,0-24 1,0-25-16,0 1 0,49 24 16,0-49-1,-25 48 1,0-48-16,25 0 16,-24 0-16,23 0 15,-23 0-15,-50 0 47</inkml:trace>
        </inkml:traceGroup>
        <inkml:traceGroup>
          <inkml:annotationXML>
            <emma:emma xmlns:emma="http://www.w3.org/2003/04/emma" version="1.0">
              <emma:interpretation id="{801A4634-2B24-4CF9-B9FB-04ADCBBA93B2}" emma:medium="tactile" emma:mode="ink">
                <msink:context xmlns:msink="http://schemas.microsoft.com/ink/2010/main" type="inkWord" rotatedBoundingBox="23084,849 23551,854 23544,1514 23076,1508"/>
              </emma:interpretation>
              <emma:one-of disjunction-type="recognition" id="oneOf2">
                <emma:interpretation id="interp10" emma:lang="" emma:confidence="0.5">
                  <emma:literal>$lrt</emma:literal>
                </emma:interpretation>
                <emma:interpretation id="interp11" emma:lang="" emma:confidence="0.5">
                  <emma:literal>$ rt</emma:literal>
                </emma:interpretation>
                <emma:interpretation id="interp12" emma:lang="" emma:confidence="0">
                  <emma:literal>$trt</emma:literal>
                </emma:interpretation>
                <emma:interpretation id="interp13" emma:lang="" emma:confidence="0">
                  <emma:literal>d rt</emma:literal>
                </emma:interpretation>
                <emma:interpretation id="interp14" emma:lang="" emma:confidence="0">
                  <emma:literal>$tlrt</emma:literal>
                </emma:interpretation>
              </emma:one-of>
            </emma:emma>
          </inkml:annotationXML>
          <inkml:trace contextRef="#ctx0" brushRef="#br0" timeOffset="5963.5525">-1757-1783 0,'-49'0'31,"49"-25"-31,-49 25 16,25 0-16,-1 0 15,-24 0-15,25 0 16,-1 25-16,-23-1 16,48 25-1,24-25 17,25-24-17,-25 25-15,1-25 16,24 0-16,-49 49 15,24-49-15,-24 49 16,0-25 0,0 0-1,-49-24-15,0 0 16,25 0-16,-1 0 16,-23 0-16,48-48 46,48-1-46</inkml:trace>
          <inkml:trace contextRef="#ctx0" brushRef="#br0" timeOffset="6264.4554">-1611-2101 0,'-49'-49'0,"98"74"63,-49 24-63,0 24 0,0 0 16,0 25-16,0 0 15,0-25-15,25-24 0,-25 0 16,0-25-16,0 25 15,0-98 32</inkml:trace>
        </inkml:traceGroup>
        <inkml:traceGroup>
          <inkml:annotationXML>
            <emma:emma xmlns:emma="http://www.w3.org/2003/04/emma" version="1.0">
              <emma:interpretation id="{081EFAF6-6F1C-4CAD-9790-020B5083176B}" emma:medium="tactile" emma:mode="ink">
                <msink:context xmlns:msink="http://schemas.microsoft.com/ink/2010/main" type="inkWord" rotatedBoundingBox="24132,972 24988,983 24981,1592 24125,1582"/>
              </emma:interpretation>
            </emma:emma>
          </inkml:annotationXML>
          <inkml:trace contextRef="#ctx0" brushRef="#br0" timeOffset="7104.6337">-1000-1783 0,'0'-25'16,"0"50"31,24-25-47,-24 73 15,0-49-15,49 25 16,-49 0-1,-49-98 32,49 25-31,0-1-16,0-23 16,0-1-1,0 24 1,49 25-16,0-49 15,0 49 1,-25 0-16</inkml:trace>
          <inkml:trace contextRef="#ctx0" brushRef="#br0" timeOffset="7590.562">-732-1637 0,'0'-24'15,"25"24"17,48 0-32,25 0 0,24-49 15,0 49-15,-49 0 0,1 0 16,-99 0 31,-24 0-32</inkml:trace>
          <inkml:trace contextRef="#ctx0" brushRef="#br0" timeOffset="7352.1055">-658-2003 0,'0'-24'0,"0"72"63,0 1-63,0 0 0,0 24 16,49 25-16,-49-25 0,0 1 15,0-1-15,0-49 16,0 1-16,0-1 15</inkml:trace>
        </inkml:traceGroup>
        <inkml:traceGroup>
          <inkml:annotationXML>
            <emma:emma xmlns:emma="http://www.w3.org/2003/04/emma" version="1.0">
              <emma:interpretation id="{D306A1B4-B781-4208-829C-CB3BC0B29ADA}" emma:medium="tactile" emma:mode="ink">
                <msink:context xmlns:msink="http://schemas.microsoft.com/ink/2010/main" type="inkWord" rotatedBoundingBox="26163,936 28264,961 28256,1590 26155,1565"/>
              </emma:interpretation>
              <emma:one-of disjunction-type="recognition" id="oneOf3">
                <emma:interpretation id="interp15" emma:lang="" emma:confidence="0.5">
                  <emma:literal>state</emma:literal>
                </emma:interpretation>
                <emma:interpretation id="interp16" emma:lang="" emma:confidence="0">
                  <emma:literal>stacte</emma:literal>
                </emma:interpretation>
                <emma:interpretation id="interp17" emma:lang="" emma:confidence="0">
                  <emma:literal>State</emma:literal>
                </emma:interpretation>
                <emma:interpretation id="interp18" emma:lang="" emma:confidence="0">
                  <emma:literal>stated</emma:literal>
                </emma:interpretation>
                <emma:interpretation id="interp19" emma:lang="" emma:confidence="0">
                  <emma:literal>stater</emma:literal>
                </emma:interpretation>
              </emma:one-of>
            </emma:emma>
          </inkml:annotationXML>
          <inkml:trace contextRef="#ctx0" brushRef="#br0" timeOffset="8956.0935">1369-1759 0,'0'-24'31,"-73"24"-15,48 0 0,1-49-16,-25 49 15,24 0 1,1 24-16,-25-24 15,49 25-15,0-1 16,0 25 0,49-25-1,-25-24 1,1 49-16,24-49 0,-25 0 16,1 0-16,-25 25 15,48-25-15,-48 24 16,-48-24-1,23 0-15,1 49 16,-25-49-16,24 0 16,1 0-16,-25 0 15,0 0 1,25 0 0,24-24-1,24-1 1,25-24-1</inkml:trace>
          <inkml:trace contextRef="#ctx0" brushRef="#br0" timeOffset="9241.4377">1540-2003 0,'0'-49'0,"0"98"78,24 24-78,-24-24 0,0 24 16,49 1-16,-49-1 15,0 0-15,25-24 16,-25-25-16,0 25 0</inkml:trace>
          <inkml:trace contextRef="#ctx0" brushRef="#br0" timeOffset="9774.1058">1564-1783 0,'25'0'31,"24"0"-31,24 0 16,24 0-16,-23 0 15,23 0 1,-23 0-16,-25 0 16,-25 0-1,-48 0 16,-1 0-31,1 0 16,-25 0-16,24 0 16,1 24-16,-25 1 15,49 23 1,0 1 0,0 25-1,49-74 1,-25 0-16,25 0 15,-24 0 1,24-25-16,-49-24 16,0 25-16,0-1 15,0-23 1,0 72 31,0 25-32,24-25-15,-24 1 16,49 24-16,-25-49 16,-24 48-16,49-48 15,-24 0-15,23 0 16</inkml:trace>
          <inkml:trace contextRef="#ctx0" brushRef="#br0" timeOffset="10297.4111">2370-1637 0,'-49'0'0,"98"0"47,24 0-31,1 0-16,-1-24 0,-24 24 15,-25 0-15,1 0 16,24 0 0,-74 0 15,1 0-15</inkml:trace>
          <inkml:trace contextRef="#ctx0" brushRef="#br0" timeOffset="10043.7404">2395-2003 0,'-25'0'0,"25"-49"0,0 74 62,0 48-46,0 0-16,0 0 15,0 1-15,49-1 16,-49-24-16,0 0 16,0-25-16,24 25 0,-24-74 47</inkml:trace>
          <inkml:trace contextRef="#ctx0" brushRef="#br0" timeOffset="10729.8635">2810-1661 0,'24'0'31,"50"0"-16,-26 0-15,1 0 16,-24 0-16,-25-49 31,-25 49-31,1 0 16,-25-24-16,25 24 16,-1 0-16,1 0 15,-25 0-15,0 0 16,25 24 15,24 49-15,-49-24-16,49-24 15,0-1-15,0 0 16,24-24-16,25 74 16,-25-74-16,25 24 0,25-24 15,-1 0-15,0 0 16,-24 0-16,-25 0 0</inkml:trace>
        </inkml:traceGroup>
        <inkml:traceGroup>
          <inkml:annotationXML>
            <emma:emma xmlns:emma="http://www.w3.org/2003/04/emma" version="1.0">
              <emma:interpretation id="{C00A3380-3C7B-43AE-A23E-50E85CC19A36}" emma:medium="tactile" emma:mode="ink">
                <msink:context xmlns:msink="http://schemas.microsoft.com/ink/2010/main" type="inkWord" rotatedBoundingBox="29283,1165 29921,1172 29917,1493 29280,1486"/>
              </emma:interpretation>
              <emma:one-of disjunction-type="recognition" id="oneOf4">
                <emma:interpretation id="interp20" emma:lang="" emma:confidence="0.5">
                  <emma:literal>as</emma:literal>
                </emma:interpretation>
                <emma:interpretation id="interp21" emma:lang="" emma:confidence="0">
                  <emma:literal>cans</emma:literal>
                </emma:interpretation>
                <emma:interpretation id="interp22" emma:lang="" emma:confidence="0">
                  <emma:literal>anis</emma:literal>
                </emma:interpretation>
                <emma:interpretation id="interp23" emma:lang="" emma:confidence="0">
                  <emma:literal>aunts</emma:literal>
                </emma:interpretation>
                <emma:interpretation id="interp24" emma:lang="" emma:confidence="0">
                  <emma:literal>crus</emma:literal>
                </emma:interpretation>
              </emma:one-of>
            </emma:emma>
          </inkml:annotationXML>
          <inkml:trace contextRef="#ctx0" brushRef="#br0" timeOffset="11864.0697">4397-1734 0,'0'-25'16,"-24"25"15,24-24-31,-25 24 16,-23 0 0,-26 0-1,26 0 1,48 24-16,-25-24 0,25 73 15,0-48-15,0 24 16,0-25-16,0 25 16,49-49-1,0 0 1,0 0 0,-49-49-1,24 49-15,-24-73 16,0 48-16,0 99 78,0-50-62,24-24-1,-24 49-15,49-49 16,-49 24-16,25-24 15,-1 0-15,25 0 32</inkml:trace>
          <inkml:trace contextRef="#ctx0" brushRef="#br0" timeOffset="12303.015">4739-1759 0,'0'-24'16,"0"-25"15,-49 49 1,25 0-17,24 49 1,-49-49-16,49 24 0,0 1 31,0-1-31,49 25 31,0-49-31,-49 24 16,49-24-16,-49 25 16,24-25-16,-24 49 15,0-25 1,-49-24 31,49 24-47,-49-24 15,1 0 1,23 0 0</inkml:trace>
        </inkml:traceGroup>
        <inkml:traceGroup>
          <inkml:annotationXML>
            <emma:emma xmlns:emma="http://www.w3.org/2003/04/emma" version="1.0">
              <emma:interpretation id="{3AC7D8FA-0684-42E0-8550-57FCB910493C}" emma:medium="tactile" emma:mode="ink">
                <msink:context xmlns:msink="http://schemas.microsoft.com/ink/2010/main" type="inkWord" rotatedBoundingBox="31092,1220 31500,1225 31491,1933 31083,1928"/>
              </emma:interpretation>
              <emma:one-of disjunction-type="recognition" id="oneOf5">
                <emma:interpretation id="interp25" emma:lang="" emma:confidence="0.5">
                  <emma:literal>p.</emma:literal>
                </emma:interpretation>
                <emma:interpretation id="interp26" emma:lang="" emma:confidence="0">
                  <emma:literal>p</emma:literal>
                </emma:interpretation>
                <emma:interpretation id="interp27" emma:lang="" emma:confidence="0">
                  <emma:literal>P.</emma:literal>
                </emma:interpretation>
                <emma:interpretation id="interp28" emma:lang="" emma:confidence="0">
                  <emma:literal>P</emma:literal>
                </emma:interpretation>
                <emma:interpretation id="interp29" emma:lang="" emma:confidence="0">
                  <emma:literal>ps.</emma:literal>
                </emma:interpretation>
              </emma:one-of>
            </emma:emma>
          </inkml:annotationXML>
          <inkml:trace contextRef="#ctx0" brushRef="#br0" timeOffset="13453.0022">6034-1759 0,'-49'0'0,"49"-24"15,0 48 32,0 49-47,0 1 16,0-1-16,0 25 15,0-1-15,0 1 16,0-25 0,0 1-16,0-50 15</inkml:trace>
          <inkml:trace contextRef="#ctx0" brushRef="#br0" timeOffset="13807.3955">5960-1515 0,'0'-48'0,"0"23"16,0 1 15,25 24-31,24-49 16,-25 49-16,25 0 15,-49 24 1,24-24-16,-24 25 16,0 24-1,0-1-15,0-23 31,-24-25-15,-25 0 0,25 0-1</inkml:trace>
          <inkml:trace contextRef="#ctx0" brushRef="#br0" timeOffset="13954.7458">6351-1417 0</inkml:trace>
        </inkml:traceGroup>
      </inkml:traceGroup>
    </inkml:traceGroup>
    <inkml:traceGroup>
      <inkml:annotationXML>
        <emma:emma xmlns:emma="http://www.w3.org/2003/04/emma" version="1.0">
          <emma:interpretation id="{9ECFE2FE-9422-4D66-8792-93ADDAAE0535}" emma:medium="tactile" emma:mode="ink">
            <msink:context xmlns:msink="http://schemas.microsoft.com/ink/2010/main" type="paragraph" rotatedBoundingBox="14580,2817 27039,2906 27031,4009 14572,3919" alignmentLevel="1"/>
          </emma:interpretation>
        </emma:emma>
      </inkml:annotationXML>
      <inkml:traceGroup>
        <inkml:annotationXML>
          <emma:emma xmlns:emma="http://www.w3.org/2003/04/emma" version="1.0">
            <emma:interpretation id="{0767468A-4293-48A6-B424-CC11F8956F58}" emma:medium="tactile" emma:mode="ink">
              <msink:context xmlns:msink="http://schemas.microsoft.com/ink/2010/main" type="inkBullet" rotatedBoundingBox="14580,2854 15096,2858 15092,3422 14576,3418"/>
            </emma:interpretation>
            <emma:one-of disjunction-type="recognition" id="oneOf6">
              <emma:interpretation id="interp30" emma:lang="" emma:confidence="1">
                <emma:literal>5.</emma:literal>
              </emma:interpretation>
              <emma:interpretation id="interp31" emma:lang="" emma:confidence="0">
                <emma:literal>s.</emma:literal>
              </emma:interpretation>
              <emma:interpretation id="interp32" emma:lang="" emma:confidence="0">
                <emma:literal>S.</emma:literal>
              </emma:interpretation>
              <emma:interpretation id="interp33" emma:lang="" emma:confidence="0">
                <emma:literal>5</emma:literal>
              </emma:interpretation>
              <emma:interpretation id="interp34" emma:lang="" emma:confidence="0">
                <emma:literal>s</emma:literal>
              </emma:interpretation>
            </emma:one-of>
          </emma:emma>
        </inkml:annotationXML>
        <inkml:trace contextRef="#ctx0" brushRef="#br0" timeOffset="937496.0839">-10208-147 0,'-24'0'94,"-25"0"-94,0 49 0,0-49 15,1 24-15,23-24 16,-24 0-16,25 0 16,-1 0-1,25 49 32,0 0-16,0 0-15,0-25-16,0 25 16,25-49 46,24 0-46,-25 0-1,1 0 1,23 0 0,-23 0-1,-1 73 1,-24-24 0,0-24-1,0 24 1,0-25-16,-24-24 0,24 49 31,-73-49-31,24 0 16,0 0-1,24 0 1,25-25-16,0 1 47,49 24-16</inkml:trace>
        <inkml:trace contextRef="#ctx0" brushRef="#br0" timeOffset="937912.7148">-10061 293 0,'24'0'32,"-24"24"-1,-49-48 16,49-1-16,25 25 0,-50 0 63</inkml:trace>
      </inkml:traceGroup>
      <inkml:traceGroup>
        <inkml:annotationXML>
          <emma:emma xmlns:emma="http://www.w3.org/2003/04/emma" version="1.0">
            <emma:interpretation id="{223A3EEA-3CF3-4844-A64D-36D4FF2692A4}" emma:medium="tactile" emma:mode="ink">
              <msink:context xmlns:msink="http://schemas.microsoft.com/ink/2010/main" type="line" rotatedBoundingBox="16486,2830 27039,2906 27031,4009 16478,3933"/>
            </emma:interpretation>
          </emma:emma>
        </inkml:annotationXML>
        <inkml:traceGroup>
          <inkml:annotationXML>
            <emma:emma xmlns:emma="http://www.w3.org/2003/04/emma" version="1.0">
              <emma:interpretation id="{0C8B98B9-2F94-4819-AB26-42E6D29D4918}" emma:medium="tactile" emma:mode="ink">
                <msink:context xmlns:msink="http://schemas.microsoft.com/ink/2010/main" type="inkWord" rotatedBoundingBox="16485,2977 16805,2979 16801,3493 16482,3491"/>
              </emma:interpretation>
              <emma:one-of disjunction-type="recognition" id="oneOf7">
                <emma:interpretation id="interp35" emma:lang="" emma:confidence="1">
                  <emma:literal/>
                </emma:interpretation>
              </emma:one-of>
            </emma:emma>
          </inkml:annotationXML>
          <inkml:trace contextRef="#ctx0" brushRef="#br0" timeOffset="124062.7858">-8571 0 0,'0'-25'31,"-25"50"16,25-1-47,-49 25 16,49 0-16,0 24 15,0 0-15,0 1 16,0-50-16,0 0 0,25 25 15,24 0 1,24-49 0,-49 0-1,25-24-15,-24-25 16,23 0-16,-48 0 16,25 0-1,-25 0-15,0-24 16,0 49-16,0-1 15,0-24-15,-73 1 16,24 23 0,0 25-1,25 0 1,-25 25 0</inkml:trace>
        </inkml:traceGroup>
        <inkml:traceGroup>
          <inkml:annotationXML>
            <emma:emma xmlns:emma="http://www.w3.org/2003/04/emma" version="1.0">
              <emma:interpretation id="{71C6D91A-F3B7-4E7F-A394-8838B2EBF3AA}" emma:medium="tactile" emma:mode="ink">
                <msink:context xmlns:msink="http://schemas.microsoft.com/ink/2010/main" type="inkWord" rotatedBoundingBox="17636,3118 20955,3142 20952,3615 17632,3591"/>
              </emma:interpretation>
              <emma:one-of disjunction-type="recognition" id="oneOf8">
                <emma:interpretation id="interp36" emma:lang="" emma:confidence="1">
                  <emma:literal/>
                </emma:interpretation>
              </emma:one-of>
            </emma:emma>
          </inkml:annotationXML>
          <inkml:trace contextRef="#ctx0" brushRef="#br0" timeOffset="125435.2197">-7204 146 0,'-24'-24'31,"0"24"-15,-25 0 0,0 0-1,0 0 1,49 49-16,-24-1 15,24 1 1,0 25 0,48-74-16,1 48 15,-24-48-15,-25 25 16,49-25-16,-49 24 16,0 25-1,-25 0 1,1-49-16,-50 49 0,50-49 15,0 0-15,-25 0 16,24 0-16,25-25 31,49 25-15,0-73-16,-25 73 31</inkml:trace>
          <inkml:trace contextRef="#ctx0" brushRef="#br0" timeOffset="125898.9206">-7033 268 0,'0'25'62,"0"24"-46,0-25-16,0 0 16,0 1-1,0 24-15,49 0 16,0-49 0,0 0-1,-25 0 1,-24-49-16,0 0 15,0 0-15,0 25 16,0-25-16,0 73 78,0 1-78,0-1 16,0 25-1,0-25-15,0 1 16,49 24-16,-49-25 16,25-24-1,-1 0 1</inkml:trace>
          <inkml:trace contextRef="#ctx0" brushRef="#br0" timeOffset="126215.4088">-6447 171 0,'-48'-49'16,"23"49"15,1 24-15,-25 25-1,49-25-15,-24 25 16,24-24-16,0-1 16,0 25-1,0 24 1,48-73 0,1 25-1,-24-25-15,-1 0 16,0 0-16,-24-25 15</inkml:trace>
          <inkml:trace contextRef="#ctx0" brushRef="#br0" timeOffset="126515.8926">-6227 219 0,'0'-48'0,"-24"48"32,-25 0-1,49 48-31,-24 1 16,24-24-16,0-1 15,-25 25-15,25-25 0,0 25 16,0 0-1,49-49 1,-25 0-16,25 0 16,-24 0-16</inkml:trace>
          <inkml:trace contextRef="#ctx0" brushRef="#br0" timeOffset="127471.9451">-5885 342 0,'-24'0'0,"24"24"31,49-24-15,-1 0-16,-23 0 16,-25-49 15,0 25-16,0-1 17,-25 25-32,-23 0 15,-1 0 1,24 0 0,25 25-16,-48 48 15,48-49 1,0 25-1,24-24 1,25-25 0,-25 49-1,25-49-15,-25 0 16,1 0-16,24 0 16</inkml:trace>
          <inkml:trace contextRef="#ctx0" brushRef="#br0" timeOffset="127957.5193">-5372 293 0,'0'-25'16,"-24"25"0,-25 0-1,0 25 1,25-25-1,24 24 1,0 1 0,24 23-1,25-48 1,-49 25 0,49-25-16,-49 24 15,0 1 16,0 24-15,0-25-16,-25-24 16,-48 49-1,49-49 1,24-25 15,24 1-15</inkml:trace>
          <inkml:trace contextRef="#ctx0" brushRef="#br0" timeOffset="128405.5566">-5006 293 0,'0'-49'0,"-24"49"32,-25 0-17,25 24 1,-25 1 0,49-1-1,0 25 1,0-25-1,24-24-15,-24 25 16,25-25 0,-25 49-16,24-49 15,-24 24-15,0 1 32,0 23-17,-49-48 1,0 0-1,1 0-15,23 0 16,25-48 15</inkml:trace>
          <inkml:trace contextRef="#ctx0" brushRef="#br0" timeOffset="128844.5389">-4810 342 0,'-49'0'63,"49"48"-63,0 26 15,0-50 1,24-24-16,25 0 16,-24 0-16,-1 0 15,25-24 1,-49-50-1,0 26 1,-24 23 0,-25 25-1,49-24 1,-74 24-16,50 0 16,0 0 15</inkml:trace>
          <inkml:trace contextRef="#ctx0" brushRef="#br0" timeOffset="129245.8665">-4419 317 0,'24'0'47,"0"0"-31,1 0 0,-25 49-16,0 0 15,0-74 63,0-23-78,0-1 16,49 24 15,-25 25-31,25 0 16,0 0-1</inkml:trace>
          <inkml:trace contextRef="#ctx0" brushRef="#br0" timeOffset="131898.8431">-4322 366 0,'-24'0'62,"24"49"-46,0-25-1,0 25 1,0 0 0,0-25-1,0 25 1,0-73 46,0-1-46</inkml:trace>
        </inkml:traceGroup>
        <inkml:traceGroup>
          <inkml:annotationXML>
            <emma:emma xmlns:emma="http://www.w3.org/2003/04/emma" version="1.0">
              <emma:interpretation id="{19E316B8-3E7D-4CEC-9DE2-35B0B3AD8BA0}" emma:medium="tactile" emma:mode="ink">
                <msink:context xmlns:msink="http://schemas.microsoft.com/ink/2010/main" type="inkWord" rotatedBoundingBox="22569,2926 23328,2931 23320,3982 22561,3977"/>
              </emma:interpretation>
              <emma:one-of disjunction-type="recognition" id="oneOf9">
                <emma:interpretation id="interp37" emma:lang="" emma:confidence="1">
                  <emma:literal/>
                </emma:interpretation>
              </emma:one-of>
            </emma:emma>
          </inkml:annotationXML>
          <inkml:trace contextRef="#ctx0" brushRef="#br0" timeOffset="132954.6483">-2417 293 0,'-24'0'31,"-25"0"-15,25 0-1,-1 24 1,25 1-1,0 23-15,0-23 16,0-1-16,0 25 16,49-49 15,0 0-15,-49-24-16,49-25 15,-49 0 1,0 0-1,-25 25 1,-24-1 0,1 25-1,-1 0 1,49 25 0,0 24-1,24-49-15,1 24 16</inkml:trace>
          <inkml:trace contextRef="#ctx0" brushRef="#br0" timeOffset="133549.8819">-2099 561 0,'24'0'32,"25"-48"-17,0 48-15,0 0 16,0 0-16,-1 0 0,-48-25 15,25 25-15,-74 0 63</inkml:trace>
          <inkml:trace contextRef="#ctx0" brushRef="#br0" timeOffset="133286.8553">-1879 73 0,'0'-25'0,"-49"-23"16,24-1-16,-24 24 15,49 50 32,-24-1-47,24 25 16,0 24-16,0 1 0,0-1 16,0 49-16,0-24 15,0-1-15,0 1 0,0 0 16,0-25-16,0-24 15,0 0-15,0-25 16,0 1 0,0-50 15,0-24-31</inkml:trace>
        </inkml:traceGroup>
        <inkml:traceGroup>
          <inkml:annotationXML>
            <emma:emma xmlns:emma="http://www.w3.org/2003/04/emma" version="1.0">
              <emma:interpretation id="{B952BBDB-E175-4D07-AABD-578212354C2C}" emma:medium="tactile" emma:mode="ink">
                <msink:context xmlns:msink="http://schemas.microsoft.com/ink/2010/main" type="inkWord" rotatedBoundingBox="24718,3050 25966,3059 25961,3739 24713,3730"/>
              </emma:interpretation>
              <emma:one-of disjunction-type="recognition" id="oneOf10">
                <emma:interpretation id="interp38" emma:lang="" emma:confidence="0.5">
                  <emma:literal>{9.5}</emma:literal>
                </emma:interpretation>
                <emma:interpretation id="interp39" emma:lang="" emma:confidence="0.5">
                  <emma:literal>{9, s}</emma:literal>
                </emma:interpretation>
                <emma:interpretation id="interp40" emma:lang="" emma:confidence="0">
                  <emma:literal>{9.5]</emma:literal>
                </emma:interpretation>
                <emma:interpretation id="interp41" emma:lang="" emma:confidence="0">
                  <emma:literal>{9 s}</emma:literal>
                </emma:interpretation>
                <emma:interpretation id="interp42" emma:lang="" emma:confidence="0">
                  <emma:literal>29.5}</emma:literal>
                </emma:interpretation>
              </emma:one-of>
            </emma:emma>
          </inkml:annotationXML>
          <inkml:trace contextRef="#ctx0" brushRef="#br0" timeOffset="943778.9629">-267 48 0,'-49'0'46,"24"0"-14,1 0-17,-1 0 17,25 25-17,0 24 16,0-25 1,0 1 15,0-1 15,25-24-31,-1 0-31,-24 49 16,49-49 0,-49 24-16,0 1 15,0 24 1,0-25-1,0 0 17,-49 25-32,0-49 31,25 0-31,24-24 62,0-1-46,73 25 0,1-24-1,-50 24 1,-24 24 0,0 1-16,0-1 15,0 25-15,0-24 0,0-1 16,0 0-16,0 25 15,0-24-15,0 23 16,24-48 0,-24 25-1,49-25-15,24 0 32,-24 0-32,0 0 15,-24 0-15,-25-25 78</inkml:trace>
          <inkml:trace contextRef="#ctx0" brushRef="#br0" timeOffset="944882.3825">392 268 0,'0'-49'16,"-24"25"-1,-1-25 1,-24 25-1,25 24 1,-1 0 15,-23 0-15,48 49-16,0-25 16,0 0-1,0 1 1,0 24-1,24-49 17,-24 24-32,24-24 31,-24 25-31,25-25 16,24-25 15,-49 1-31,24 24 15,-24-49-15,0 24 16,25 25 0,-25-24-1,0 48 48,0 50-48,0-25-15,0-1 16,0 26-16,0-25 16,0 24-16,0-24 15,0-25-15,0 25 16,0-25 0,48-24 30,-23-24-30,24-25 0,24 25-1,-49-25 1</inkml:trace>
          <inkml:trace contextRef="#ctx0" brushRef="#br0" timeOffset="945145.3885">832 415 0,'0'49'63,"0"-25"-63,0 1 15,0-1-15,0 25 16,0 0 0</inkml:trace>
        </inkml:traceGroup>
        <inkml:traceGroup>
          <inkml:annotationXML>
            <emma:emma xmlns:emma="http://www.w3.org/2003/04/emma" version="1.0">
              <emma:interpretation id="{66CBB2A5-1829-4FB0-8D20-F1C3E08BFA7B}" emma:medium="tactile" emma:mode="ink">
                <msink:context xmlns:msink="http://schemas.microsoft.com/ink/2010/main" type="inkWord" rotatedBoundingBox="26475,2902 27039,2906 27033,3688 26469,3684"/>
              </emma:interpretation>
            </emma:emma>
          </inkml:annotationXML>
          <inkml:trace contextRef="#ctx0" brushRef="#br0" timeOffset="946000.4327">1540 122 0,'0'-25'47,"0"-24"-16,-25 49-15,1 0-1,-25 0-15,0 0 16,25 0 0,24 25-1,-25-25 1,25 24-16,0 1 16,0 24 15,0-25-16,25-24 1,24 0 0,-49 24-1,49-24 1,-25 0 0,25 49-1,-49-24 1,0-1-1,0 25 1,0 24 0,-49-73-16,25 25 15,-1-25-15,-24 0 16,0 0 15,49-49 0,0 24-31,25 25 16,-25-48-16</inkml:trace>
          <inkml:trace contextRef="#ctx0" brushRef="#br0" timeOffset="946865.2587">1760-98 0,'24'0'63,"25"0"-48,-25 0 1,1 24 0,-25 1-1,0-1 1,0 25 15,-25 0-31,25-25 16,-49 1-16,49 24 15,-24-25-15,24 25 16,0 0 0,0 0-1,0-25 1,49-24-16,-25 0 15,25 0 1,-49-24 15,-49 24 1,49 24-17,0 0 1,0 25-16,0-24 0,0 24 15,25-1-15,-25 1 16,0-24-16,0-1 16,0 0-1,-49-24 17,0 0-17,25 0 16,-1 0-15,-24 0-16</inkml:trace>
        </inkml:traceGroup>
      </inkml:traceGroup>
    </inkml:traceGroup>
    <inkml:traceGroup>
      <inkml:annotationXML>
        <emma:emma xmlns:emma="http://www.w3.org/2003/04/emma" version="1.0">
          <emma:interpretation id="{AA8D647A-2746-48C9-ADA8-EF29BE5C3460}" emma:medium="tactile" emma:mode="ink">
            <msink:context xmlns:msink="http://schemas.microsoft.com/ink/2010/main" type="paragraph" rotatedBoundingBox="16655,4351 24691,4346 24692,5565 16656,5570" alignmentLevel="3"/>
          </emma:interpretation>
        </emma:emma>
      </inkml:annotationXML>
      <inkml:traceGroup>
        <inkml:annotationXML>
          <emma:emma xmlns:emma="http://www.w3.org/2003/04/emma" version="1.0">
            <emma:interpretation id="{938119AE-95BE-4833-9EFC-A86B3E0EBB61}" emma:medium="tactile" emma:mode="ink">
              <msink:context xmlns:msink="http://schemas.microsoft.com/ink/2010/main" type="line" rotatedBoundingBox="16655,4351 24691,4346 24692,5565 16656,5570"/>
            </emma:interpretation>
          </emma:emma>
        </inkml:annotationXML>
        <inkml:traceGroup>
          <inkml:annotationXML>
            <emma:emma xmlns:emma="http://www.w3.org/2003/04/emma" version="1.0">
              <emma:interpretation id="{D0B7CF01-8978-4C25-AF1E-B16A4B0901E4}" emma:medium="tactile" emma:mode="ink">
                <msink:context xmlns:msink="http://schemas.microsoft.com/ink/2010/main" type="inkWord" rotatedBoundingBox="16655,4616 17290,4615 17291,5176 16656,5177"/>
              </emma:interpretation>
              <emma:one-of disjunction-type="recognition" id="oneOf11">
                <emma:interpretation id="interp43" emma:lang="" emma:confidence="1">
                  <emma:literal/>
                </emma:interpretation>
              </emma:one-of>
            </emma:emma>
          </inkml:annotationXML>
          <inkml:trace contextRef="#ctx0" brushRef="#br0" timeOffset="1.02488E6">-8449 1709 0,'-25'0'31,"25"25"1,25-25-32,48 0 15,0 0-15,-24 0 16,0 0-16,24 0 15,-24 0-15,-24 0 16,-1 0-16,-48-25 94,-1 25-79,-48 25 1</inkml:trace>
          <inkml:trace contextRef="#ctx0" brushRef="#br0" timeOffset="1.02524E6">-8425 1856 0,'0'49'79,"25"-49"-79,-1 0 15,25 0-15,0 0 0,0-25 16,24 25-16,-24 0 15,0 0-15,24 0 16,-49 0-16,-24-49 109</inkml:trace>
          <inkml:trace contextRef="#ctx0" brushRef="#br0" timeOffset="1.02568E6">-8058 1612 0,'-49'0'0,"49"24"78,24-24-78,1 49 0,-1-49 31,25 24-31,-25-24 16,1 0-16,24 49 0,-1-49 16,-48 25-1,0-1 1,-48 49 0,23 0-16,-24-24 15,-24 0-15,49 0 0,-25-25 16,24 25-1,25-73 64</inkml:trace>
        </inkml:traceGroup>
        <inkml:traceGroup>
          <inkml:annotationXML>
            <emma:emma xmlns:emma="http://www.w3.org/2003/04/emma" version="1.0">
              <emma:interpretation id="{519CCF79-0CFA-4E0E-B934-B8C0EDB29D23}" emma:medium="tactile" emma:mode="ink">
                <msink:context xmlns:msink="http://schemas.microsoft.com/ink/2010/main" type="inkWord" rotatedBoundingBox="19415,4542 21076,4541 21077,5567 19416,5568"/>
              </emma:interpretation>
              <emma:one-of disjunction-type="recognition" id="oneOf12">
                <emma:interpretation id="interp44" emma:lang="" emma:confidence="1">
                  <emma:literal/>
                </emma:interpretation>
              </emma:one-of>
            </emma:emma>
          </inkml:annotationXML>
          <inkml:trace contextRef="#ctx0" brushRef="#br0" timeOffset="1.03037E6">-4712 1831 0,'-49'-24'31,"24"24"-15,-24 0-1,1 0 1,23 0 0,25 49-16,0-25 0,0 1 15,0 48 1,0-24 0,0-25-1,25-24-15,-1 0 16,49 0-1,-73-24-15,25 24 16,-25-49-16,0 0 16,24 25-16,-24-1 15,0 50 63,0-1-78,0 0 16,0 50-16,0-25 16,0-1-16,0 1 0,0 25 15,0-1-15,0-24 16,0 0-16,0-1 16,49-23-16,-25-25 46,1 0-30,-25-49-16,73 0 16,-49 25-16,1-25 15,48 24 1,-97-23 46</inkml:trace>
          <inkml:trace contextRef="#ctx0" brushRef="#br0" timeOffset="1.02882E6">-5421 1563 0,'-24'0'32,"-25"0"-17,0 0 1,0 24 0,0 1-1,-24 23 1,73 1-1,0-24 1,0-1 0,49-24-1,-49 49 1,49-49-16,49 24 16,-74 25-1,-24 0 1,0 24-1,0-48-15,-73 24 16,48-49-16,25 48 16,-49-48-16,98 0 78,0 0-63,-49 25 1,0-1 0,0 50-16,0-26 15,0 1-15,0 0 16,0-24-16,0 23 16,49-48-16,-49 25 0,73-25 15,-48 0-15,-1 0 16,25 0-16,24 0 15,-24 0-15,-25-25 16,1 25-16,-25-24 47,0 0-31,0-1-1</inkml:trace>
          <inkml:trace contextRef="#ctx0" brushRef="#br0" timeOffset="1.03144E6">-4346 1587 0,'0'-24'15,"0"-1"63,24 25-46,1 0-32,48 0 15,-73 49 1,0 0 0,0 0-1,0-25-15,-49 1 16,25 24-16,24-1 0,-25-23 15,25 48 1,0-49 0,0 1-1,49-25 1,-24 0-16,23 0 16,-48 24 30,0 25-46,0-24 16,0 48 0,0-24-16,0-25 15,74 1 1,-50 23 0,25 1-16,-49 0 15,0-24-15,0-1 16,0 25-16,-49-25 15,25-24-15,-1 49 16,-48-49 0,49 0 15,24-24-31,0-25 16</inkml:trace>
        </inkml:traceGroup>
        <inkml:traceGroup>
          <inkml:annotationXML>
            <emma:emma xmlns:emma="http://www.w3.org/2003/04/emma" version="1.0">
              <emma:interpretation id="{DB135176-5BAC-4A93-8493-33B2DDDF7E34}" emma:medium="tactile" emma:mode="ink">
                <msink:context xmlns:msink="http://schemas.microsoft.com/ink/2010/main" type="inkWord" rotatedBoundingBox="22004,4738 22395,4737 22396,5298 22005,5299"/>
              </emma:interpretation>
              <emma:one-of disjunction-type="recognition" id="oneOf13">
                <emma:interpretation id="interp45" emma:lang="" emma:confidence="1">
                  <emma:literal/>
                </emma:interpretation>
              </emma:one-of>
            </emma:emma>
          </inkml:annotationXML>
          <inkml:trace contextRef="#ctx0" brushRef="#br0" timeOffset="1.03236E6">-3125 1734 0,'0'49'32,"0"-25"-32,0 0 0,0 25 15,0 0-15,0 0 16,0 0-16,0 0 0,49-1 15,-49 26-15,73-50 16,-48 25-16,-25-25 16,73-24-16,-24 0 15,0 0 1,-1-24 0,-48-25-1,0 25-15,25-1 16,-25-48-16,0 24 15,0 0-15,0 0 16,0 1-16,0-1 16,0 0-16,0 25 15,0-25 1</inkml:trace>
        </inkml:traceGroup>
        <inkml:traceGroup>
          <inkml:annotationXML>
            <emma:emma xmlns:emma="http://www.w3.org/2003/04/emma" version="1.0">
              <emma:interpretation id="{A0F49920-213A-412E-B605-4C5A2FADE265}" emma:medium="tactile" emma:mode="ink">
                <msink:context xmlns:msink="http://schemas.microsoft.com/ink/2010/main" type="inkWord" rotatedBoundingBox="23054,4347 24691,4346 24692,5469 23055,5470"/>
              </emma:interpretation>
              <emma:one-of disjunction-type="recognition" id="oneOf14">
                <emma:interpretation id="interp46" emma:lang="" emma:confidence="1">
                  <emma:literal/>
                </emma:interpretation>
              </emma:one-of>
            </emma:emma>
          </inkml:annotationXML>
          <inkml:trace contextRef="#ctx0" brushRef="#br0" timeOffset="1.03402E6">-976 1831 0,'0'-48'16,"0"-1"-1,0 24 17,-73 25-17,24 0 1,0 0-16,0 0 15,1 0-15,23 0 16,1 0 0,24 74-16,0-50 15,0 25 1,97 0 0,-72-1-1,-1-48-15,25 25 16,-24-25-16,-1 49 15,49-49 1,-73 24-16,0 25 31,-49 0-15,25-49 0,0 24-16,-25-24 15,24 0-15,1 0 0,-1 0 31,25-24-15,0-25 0</inkml:trace>
          <inkml:trace contextRef="#ctx0" brushRef="#br0" timeOffset="1.03346E6">-1733 1465 0,'49'0'0,"-73"0"47,-25 0-31,24 0-16,1 0 15,-49 0-15,24 49 16,0-49-16,0 49 0,25 24 16,24-49-1,48-24 1,-23 25 0,-1-25-16,25 0 15,-24 0-15,-1 49 16,0-49-16,-24 49 15,0-25-15,-24 25 16,0 0-16,-50-1 0,25 1 16,25-24-1,-25 24-15,74-49 47,23-49-47,-23 49 16,24 0-16,0 0 15,-49 24 17,0 49-32,-25-24 15,25 0-15,-24 0 16,24 0-16,0 0 0,0 0 16,0-1-1,24-48-15,1 0 16,-1 0-16,25 0 15,-25 0-15,1 0 16,24 0 0,-49-48 62,0-1-78</inkml:trace>
          <inkml:trace contextRef="#ctx0" brushRef="#br0" timeOffset="1.03498E6">-487 1367 0,'-49'0'0,"49"-24"63,24 24-63,1 0 16,-1 0-1,1 0 16,-25 73-15,0-48 0,0-1-16,0 25 15,-25-25-15,25 1 16,-49 24-16,49-25 16,0 0-16,0 25 15,0-24-15,0-1 16,25-24-1,24 0 1,-49 25 0,0 23-1,0-23 1,-25-1-16,25 25 0,-24 24 31,24-24-31,0 0 0,0 0 16,0 0-16,24-25 15,-24 25-15,0 0 16,0-25 15,-49-24-31,25 0 16,-25 49-16,25-49 16,-1 0-1,-24-24 16</inkml:trace>
        </inkml:traceGroup>
      </inkml:traceGroup>
    </inkml:traceGroup>
    <inkml:traceGroup>
      <inkml:annotationXML>
        <emma:emma xmlns:emma="http://www.w3.org/2003/04/emma" version="1.0">
          <emma:interpretation id="{90C40CC7-651B-4621-A2C1-8450F174BCCC}" emma:medium="tactile" emma:mode="ink">
            <msink:context xmlns:msink="http://schemas.microsoft.com/ink/2010/main" type="paragraph" rotatedBoundingBox="16592,6104 31443,5708 31514,8372 16664,8768" alignmentLevel="3"/>
          </emma:interpretation>
        </emma:emma>
      </inkml:annotationXML>
      <inkml:traceGroup>
        <inkml:annotationXML>
          <emma:emma xmlns:emma="http://www.w3.org/2003/04/emma" version="1.0">
            <emma:interpretation id="{E32FC91A-15AD-4F21-80B6-CFC1AC6F3DE8}" emma:medium="tactile" emma:mode="ink">
              <msink:context xmlns:msink="http://schemas.microsoft.com/ink/2010/main" type="line" rotatedBoundingBox="16592,6104 31443,5708 31475,6906 16624,7303"/>
            </emma:interpretation>
          </emma:emma>
        </inkml:annotationXML>
        <inkml:traceGroup>
          <inkml:annotationXML>
            <emma:emma xmlns:emma="http://www.w3.org/2003/04/emma" version="1.0">
              <emma:interpretation id="{5E9FC80B-9AD3-4DC3-8778-D0ADB0383932}" emma:medium="tactile" emma:mode="ink">
                <msink:context xmlns:msink="http://schemas.microsoft.com/ink/2010/main" type="inkWord" rotatedBoundingBox="16598,6329 17139,6314 17150,6735 16610,6750"/>
              </emma:interpretation>
              <emma:one-of disjunction-type="recognition" id="oneOf15">
                <emma:interpretation id="interp47" emma:lang="" emma:confidence="1">
                  <emma:literal/>
                </emma:interpretation>
              </emma:one-of>
            </emma:emma>
          </inkml:annotationXML>
          <inkml:trace contextRef="#ctx0" brushRef="#br0" timeOffset="1.03647E6">-8522 3639 0,'0'24'15,"48"-24"17,-23 0-32,24 0 15,-1 0-15,-23 0 0,24 0 16,0-24-16,-25 24 16,-24-25-16,0 1 15</inkml:trace>
          <inkml:trace contextRef="#ctx0" brushRef="#br0" timeOffset="1.03629E6">-8449 3492 0,'49'0'63,"24"0"-48,-49 0 1,1 0-16,-1 0 16,25 0-16,-25 0 15,-24 49-15,-24-49 31,-49 0-15,24 0 0</inkml:trace>
          <inkml:trace contextRef="#ctx0" brushRef="#br0" timeOffset="1.0367E6">-8376 3321 0,'24'0'31,"1"0"-31,24 25 16,0-25-16,48 48 15,-48-48-15,0 98 0,0-73 16,-49-1-16,0 25 16,0-25-16,0 1 15,-49 24-15,0-49 16,0 48-16,0-48 16,25 0-16,-25 0 15</inkml:trace>
        </inkml:traceGroup>
        <inkml:traceGroup>
          <inkml:annotationXML>
            <emma:emma xmlns:emma="http://www.w3.org/2003/04/emma" version="1.0">
              <emma:interpretation id="{B7188CD8-77C8-4BF4-A609-66E29CB4B752}" emma:medium="tactile" emma:mode="ink">
                <msink:context xmlns:msink="http://schemas.microsoft.com/ink/2010/main" type="inkWord" rotatedBoundingBox="18542,6377 18878,6368 18898,7104 18561,7113"/>
              </emma:interpretation>
              <emma:one-of disjunction-type="recognition" id="oneOf16">
                <emma:interpretation id="interp48" emma:lang="" emma:confidence="1">
                  <emma:literal/>
                </emma:interpretation>
              </emma:one-of>
            </emma:emma>
          </inkml:annotationXML>
          <inkml:trace contextRef="#ctx0" brushRef="#br0" timeOffset="1.03767E6">-6251 3443 0,'0'-49'0,"0"25"15,-49 24 1,25 0 0,-25 0-16,24 0 15,1 0 1,-25 0-16,25 49 0,24-25 15,-49 25-15,49-24 16,0-1-16,0 49 16,0-48-1,24-25-15,1 73 0,23-73 16,-23 49-16,-1-49 16,25 49-16,-24-49 0,-25 48 15,48 1-15,-48 25 16,0-50-1,-24 0-15,24 25 16,-24-49 0,24 25-16,-49-25 15,24 0-15,-24 0 16,25 0-16,0 0 16,-25 0-16,49-25 15,-25 25-15,25-24 16,0-25-1,0 25-15,0-1 16,74 25 0,-50-49-16,0 49 0,50-24 31,-1 24-31</inkml:trace>
        </inkml:traceGroup>
        <inkml:traceGroup>
          <inkml:annotationXML>
            <emma:emma xmlns:emma="http://www.w3.org/2003/04/emma" version="1.0">
              <emma:interpretation id="{D21F21F3-4D54-4873-98A0-B972627A776B}" emma:medium="tactile" emma:mode="ink">
                <msink:context xmlns:msink="http://schemas.microsoft.com/ink/2010/main" type="inkWord" rotatedBoundingBox="19395,6208 21141,6162 21165,7075 19419,7122"/>
              </emma:interpretation>
              <emma:one-of disjunction-type="recognition" id="oneOf17">
                <emma:interpretation id="interp49" emma:lang="" emma:confidence="1">
                  <emma:literal/>
                </emma:interpretation>
              </emma:one-of>
            </emma:emma>
          </inkml:annotationXML>
          <inkml:trace contextRef="#ctx0" brushRef="#br0" timeOffset="1.03895E6">-5128 3590 0,'0'-25'16,"0"-23"-16,0 23 15,0 1 17,-24 24-17,-49 0 1,24 24 0,49 1-16,-25 23 15,25-23-15,0-1 16,0 25-16,0-24 15,49-25 1,-24 0 0,-25-25-16,73 25 15,-73-49-15,0 0 16,24 49 0,-24 49 30,0-24-30,-24 24-16,24-1 16,0 1-16,0 24 0,0-24 15,0 0-15,0 0 16,0 0-16,0 0 16,24-49 15,1-25-31,-25 1 15,73 24-15,-24-73 16,-25 48-16,1 1 16,-25-25 31</inkml:trace>
          <inkml:trace contextRef="#ctx0" brushRef="#br0" timeOffset="1.03916E6">-4761 3736 0,'0'25'47,"0"24"-32,0-1-15,0-23 0,0-1 16,-49 50 0</inkml:trace>
          <inkml:trace contextRef="#ctx0" brushRef="#br0" timeOffset="1.03958E6">-4419 3565 0,'0'-24'0,"0"48"62,0 1-62,0 24 0,0-25 16,0 1-16,0-1 16,0 25-16,0-25 31,24-24-31,25 0 16,-25 0-16,1-24 15,-25-1-15,49-23 16,-49 23-16,0 1 15,0-25-15,-25 24 16,1-23-16,-1 48 16,-24-25-16,25 25 0,0 0 15,-1 0-15,-24 0 16</inkml:trace>
          <inkml:trace contextRef="#ctx0" brushRef="#br0" timeOffset="1.03806E6">-5518 3248 0,'0'-49'16,"0"73"15,-74 1-15,50 24-16,24 24 16,-73 0-16,73 1 0,0-1 15,-25 0-15,25 0 16,0 25-16,0 0 15,0-49-15,49-1 16,-25-48 0,25 25-16,0-25 15,0 0-15,0 0 16,-25 0-16</inkml:trace>
          <inkml:trace contextRef="#ctx0" brushRef="#br0" timeOffset="1.03987E6">-4248 3223 0,'0'-24'47,"48"24"-32,-23 0-15,-1 24 16,25 25-16,-24 0 16,48 24-16,-49 25 15,-24 0-15,0 0 16,0-1-16,0 1 0,0-49 16,-24 24-16,-49-49 15,48 1 1,-24-25-16,25 0 0,-25 0 15</inkml:trace>
        </inkml:traceGroup>
        <inkml:traceGroup>
          <inkml:annotationXML>
            <emma:emma xmlns:emma="http://www.w3.org/2003/04/emma" version="1.0">
              <emma:interpretation id="{4FE6594E-C0FA-4669-B520-49309AFDE46B}" emma:medium="tactile" emma:mode="ink">
                <msink:context xmlns:msink="http://schemas.microsoft.com/ink/2010/main" type="inkWord" rotatedBoundingBox="21704,6455 22005,6446 22014,6812 21714,6820"/>
              </emma:interpretation>
              <emma:one-of disjunction-type="recognition" id="oneOf18">
                <emma:interpretation id="interp50" emma:lang="" emma:confidence="1">
                  <emma:literal/>
                </emma:interpretation>
              </emma:one-of>
            </emma:emma>
          </inkml:annotationXML>
          <inkml:trace contextRef="#ctx0" brushRef="#br0" timeOffset="1.04088E6">-3418 3468 0,'0'73'63,"0"-49"-63,0 50 15,0-25-15,0-25 16,0 0-16,24 25 16,74-24-1,-74-25-15,1 0 0,-1 0 16,25 0-16,-49-25 15,49-24-15,-49 25 0,0 0 16,0-25-16,0 24 16,0 1-16,0-25 15,0 25-15,0-25 16,0 24 0</inkml:trace>
        </inkml:traceGroup>
        <inkml:traceGroup>
          <inkml:annotationXML>
            <emma:emma xmlns:emma="http://www.w3.org/2003/04/emma" version="1.0">
              <emma:interpretation id="{906A7D8D-25D3-445E-9AC2-D47CE44D44E9}" emma:medium="tactile" emma:mode="ink">
                <msink:context xmlns:msink="http://schemas.microsoft.com/ink/2010/main" type="inkWord" rotatedBoundingBox="22849,6114 25248,6050 25272,6948 22873,7012"/>
              </emma:interpretation>
              <emma:one-of disjunction-type="recognition" id="oneOf19">
                <emma:interpretation id="interp51" emma:lang="" emma:confidence="1">
                  <emma:literal/>
                </emma:interpretation>
              </emma:one-of>
            </emma:emma>
          </inkml:annotationXML>
          <inkml:trace contextRef="#ctx0" brushRef="#br0" timeOffset="1.04379E6">-707 3614 0,'0'49'46,"0"0"-46,0-25 16,0 1-16,0 24 16</inkml:trace>
          <inkml:trace contextRef="#ctx0" brushRef="#br0" timeOffset="1.04419E6">-365 3443 0,'0'-24'16,"-25"24"-16,25 24 31,-24 25-15,24 0-16,0-25 0,0 1 15,0 24-15,0-25 16,24 1 0,25-25-1,0 0 1,-24-25-16,-25 1 16,24 24-16,-24-49 15,0 24-15,0-23 16,-24-1-1,-25 49-15,24-25 16,1 25-16,-49 0 0,48 0 16,1 0-1</inkml:trace>
          <inkml:trace contextRef="#ctx0" brushRef="#br0" timeOffset="1.04446E6">-121 3101 0,'0'-48'16,"49"48"0,0 0-1,0 48-15,-25-23 16,-24 24-16,73-1 15,-73 26-15,0 23 16,0 26-16,0-26 16,0-23-16,0-1 15,-24-24-15,-1-25 16,1-24-16,-25 49 0,-24-49 16,48 0-1,-23-25-15</inkml:trace>
          <inkml:trace contextRef="#ctx0" brushRef="#br0" timeOffset="1.04252E6">-2026 3419 0,'0'-49'47,"0"25"-31,-24-1-1,-25 25 1,24 0 0,-23 0-16,23 0 15,1 0-15,24 25 16,-49-25-16,49 24 0,0 49 15,0-48 1,0 24-16,24-25 16,1 25-16,24-49 15,-25 73-15,0-73 16,25 49-16,-24-49 16,23 49-1,-23-49-15,-25 49 16,24-49-16,-24 24 15,0 0-15,-24-24 16,-25 49 0,25-49-16,-25 0 15,24 0-15,1 0 16,-25 0-16,25-24 16,24-1 15,0 1-16,49 24-15,-25-49 16,0 25-16,50-25 16</inkml:trace>
          <inkml:trace contextRef="#ctx0" brushRef="#br0" timeOffset="1.04289E6">-1415 3199 0,'0'-24'0,"-49"24"16,24 0-16,1 24 15,24 0 1,-49 25-16,49 0 16,0 24-16,0 25 15,0 24-15,0-24 16,0-25-16,25 0 16,-25-24-1,73 0-15,-49-24 16,25-25-16,0 0 15,24 0-15,-48 0 0,-1 0 16,25-25 0,-49 1-16</inkml:trace>
          <inkml:trace contextRef="#ctx0" brushRef="#br0" timeOffset="1.04359E6">-951 3443 0,'0'-24'32,"-25"24"-17,-48 0 1,24 0-1,25 0-15,-1 0 16,-24 49 0,49 24-1,49-49 1,0-24-16,-24 49 0,-1-49 16,25 25-16,-25-25 15,-24 24-15,25-24 0,-25 49 16,0-25-1,-25 1 1,1-25-16,-25 0 16,25 0-1,-25 0 1,49-25 15,49 25-15</inkml:trace>
        </inkml:traceGroup>
        <inkml:traceGroup>
          <inkml:annotationXML>
            <emma:emma xmlns:emma="http://www.w3.org/2003/04/emma" version="1.0">
              <emma:interpretation id="{31719845-F5C6-42A3-A5CB-645BE2BEC262}" emma:medium="tactile" emma:mode="ink">
                <msink:context xmlns:msink="http://schemas.microsoft.com/ink/2010/main" type="inkWord" rotatedBoundingBox="26084,6715 26592,6702 26598,6951 26090,6965"/>
              </emma:interpretation>
              <emma:one-of disjunction-type="recognition" id="oneOf20">
                <emma:interpretation id="interp52" emma:lang="" emma:confidence="1">
                  <emma:literal/>
                </emma:interpretation>
              </emma:one-of>
            </emma:emma>
          </inkml:annotationXML>
          <inkml:trace contextRef="#ctx0" brushRef="#br0" timeOffset="1.04561E6">978 3712 0,'-24'0'0,"48"0"78,49 24-62,-24-24-16,0 0 16,-25 0-16,1 0 0,48 0 15,-97 0 48</inkml:trace>
          <inkml:trace contextRef="#ctx0" brushRef="#br0" timeOffset="1.04591E6">1003 3956 0,'48'0'47,"1"0"-47,0 0 16,24-24-16,1 24 16,-1 0-16,0-25 15,-48 25-15,-25-24 63</inkml:trace>
        </inkml:traceGroup>
        <inkml:traceGroup>
          <inkml:annotationXML>
            <emma:emma xmlns:emma="http://www.w3.org/2003/04/emma" version="1.0">
              <emma:interpretation id="{EA417E5F-03EB-4AF8-84DE-3B7F62A667DB}" emma:medium="tactile" emma:mode="ink">
                <msink:context xmlns:msink="http://schemas.microsoft.com/ink/2010/main" type="inkWord" rotatedBoundingBox="27420,6042 28922,6001 28947,6929 27445,6970"/>
              </emma:interpretation>
              <emma:one-of disjunction-type="recognition" id="oneOf21">
                <emma:interpretation id="interp53" emma:lang="" emma:confidence="1">
                  <emma:literal/>
                </emma:interpretation>
              </emma:one-of>
            </emma:emma>
          </inkml:annotationXML>
          <inkml:trace contextRef="#ctx0" brushRef="#br0" timeOffset="1.21192E6">2566 3101 0,'-25'0'16,"1"0"-1,-25 0-15,24 0 16,-23 0-16,23 0 16,1 0-16,24 49 15,-49-49-15,49 73 0,0-48 16,0-1 15,24-24-15,1 0-16,-1 0 15,25 0-15,-25 0 16,25 0 0,-49 25-16,0 24 31,0-1-31,0-23 15,0-1-15,-73 25 0,73-24 16,-49-25-16,49 48 16,25-72 31,48 24-32,-24 0 1,-49 24-1,0 25 1,0 0-16,0 24 16,0 1-16,-25-26 0,25 1 15,0-24-15,0-1 16,25-24-16,24 0 16,-1 0-16,-23 0 15,24-24-15,-25 24 16,-24-25-16,25 25 15,-25-24 1,0-25 15</inkml:trace>
          <inkml:trace contextRef="#ctx0" brushRef="#br0" timeOffset="1.21281E6">2761 3712 0,'49'-24'15,"-25"24"1,25-74-16,-24 50 0,23-25 16,26 0-16,-50 0 15,-24 0-15,0 25 0,24 0 16,-24-25-16,0 24 15,0-24 1,-48 49-16,23 0 16,-24-48-16,25 48 15,-25 0 1,0 48 0,49 1-1,0 0 1,0 0-1,25-49 1,-25 24-16,49-24 16,-25 49-16,25-49 0,-25 0 15,1 0-15,-1 0 16,49 0-16,-24 0 16,-73 0 30,24 25-46,-25-25 0,25 49 16,0-1 0,-24-48-16,24 49 15,0-24 1,49 24 0,-25-49-1,1 0 1,-1 0-16,25 0 15,-49-25-15,49 25 16,-49-24 15,0-1-15</inkml:trace>
          <inkml:trace contextRef="#ctx0" brushRef="#br0" timeOffset="1.21362E6">3567 3028 0,'0'-24'47,"24"24"-32,1 0 1,24 0 0,-49 24 15,0 25-31,0-25 0,0 1 15,0-1-15,0 25 16,-25 24 0,25-24-16,0-24 15,0-1-15,0 0 16,49 25 15,0-49-15,-49-24-16,0-1 31,-49 50 0,49 48 1,0-24-32,0-25 15,0 1-15,0 24 16,73-49-16,-73 49 15,49-49-15,-49 24 16,0 25 0,-24 0-16,-50-25 0,26-24 15,23 49-15,-24-49 16,49 49-16,-48-49 16</inkml:trace>
        </inkml:traceGroup>
        <inkml:traceGroup>
          <inkml:annotationXML>
            <emma:emma xmlns:emma="http://www.w3.org/2003/04/emma" version="1.0">
              <emma:interpretation id="{C05EB702-AE5D-43AB-902C-FF99B66BF423}" emma:medium="tactile" emma:mode="ink">
                <msink:context xmlns:msink="http://schemas.microsoft.com/ink/2010/main" type="inkWord" rotatedBoundingBox="29614,6113 29989,6103 30003,6616 29627,6626"/>
              </emma:interpretation>
              <emma:one-of disjunction-type="recognition" id="oneOf22">
                <emma:interpretation id="interp54" emma:lang="" emma:confidence="1">
                  <emma:literal/>
                </emma:interpretation>
              </emma:one-of>
            </emma:emma>
          </inkml:annotationXML>
          <inkml:trace contextRef="#ctx0" brushRef="#br0" timeOffset="1.21481E6">4495 3199 0,'0'49'63,"0"-25"-63,0 1 15,0 24-15,0-1 16,0-23-16,0-1 15,0 25-15,0-24 0,73-1 16,-73 25-16,49-49 16,-24 24-16,23-24 0,1 0 15,0 0 1,-24 0 0,-25-49-1,0 1 1,48 23-1,-48 1 1,0-25-16,0 24 16,0 1-16,0-25 15,0 25-15,0-1 16,0 1-16,0-25 16,0 25-16,0-1 15,-24 25-15,24-49 16,-24 49 46</inkml:trace>
        </inkml:traceGroup>
        <inkml:traceGroup>
          <inkml:annotationXML>
            <emma:emma xmlns:emma="http://www.w3.org/2003/04/emma" version="1.0">
              <emma:interpretation id="{CBEBC749-CF73-410D-BAB9-F1AF7403BFD0}" emma:medium="tactile" emma:mode="ink">
                <msink:context xmlns:msink="http://schemas.microsoft.com/ink/2010/main" type="inkWord" rotatedBoundingBox="30998,5720 31443,5708 31475,6906 31030,6918"/>
              </emma:interpretation>
              <emma:one-of disjunction-type="recognition" id="oneOf23">
                <emma:interpretation id="interp55" emma:lang="" emma:confidence="0.5">
                  <emma:literal>¢</emma:literal>
                </emma:interpretation>
                <emma:interpretation id="interp56" emma:lang="" emma:confidence="0">
                  <emma:literal>0</emma:literal>
                </emma:interpretation>
                <emma:interpretation id="interp57" emma:lang="" emma:confidence="0">
                  <emma:literal>Q</emma:literal>
                </emma:interpretation>
                <emma:interpretation id="interp58" emma:lang="" emma:confidence="0">
                  <emma:literal>$</emma:literal>
                </emma:interpretation>
                <emma:interpretation id="interp59" emma:lang="" emma:confidence="0">
                  <emma:literal>4</emma:literal>
                </emma:interpretation>
              </emma:one-of>
            </emma:emma>
          </inkml:annotationXML>
          <inkml:trace contextRef="#ctx0" brushRef="#br0" timeOffset="1.21581E6">6180 2930 0,'-73'0'0,"49"0"16,-1 0-16,1 0 15,-25 49-15,24-24 16,-23-1-16,48 25 16,-25 0-1,25 0-15,0-1 16,0 1-16,0 25 16,0-26-16,49-23 15,-25 24-15,25-25 0,-24-24 16,-1 0-1,25 0-15,0 0 0,24 0 16,-49-24-16,1-25 0,-25 24 16,49 1-16,-49-25 15,0 0-15,0 0 16,0 25-16,-25-25 16,25 25-16,-49 24 15,49-25-15,-73 25 16,24-48-16,1 48 31,23 0-31</inkml:trace>
          <inkml:trace contextRef="#ctx0" brushRef="#br0" timeOffset="1.21625E6">6058 2784 0,'0'-49'16,"0"25"31,0 72-16,0 26-31,0-1 16,0 49-16,25 25 15,-25-25-15,0 24 0,24-24 16,-24 1-16,0-50 16,49-24-16,-49-25 15,0 0-15,24-24 0,-24 49 16,0-73 46</inkml:trace>
        </inkml:traceGroup>
      </inkml:traceGroup>
      <inkml:traceGroup>
        <inkml:annotationXML>
          <emma:emma xmlns:emma="http://www.w3.org/2003/04/emma" version="1.0">
            <emma:interpretation id="{90818695-1E6C-4F59-BC72-23421AB3859A}" emma:medium="tactile" emma:mode="ink">
              <msink:context xmlns:msink="http://schemas.microsoft.com/ink/2010/main" type="line" rotatedBoundingBox="26245,7331 29736,7452 29702,8433 26210,8312"/>
            </emma:interpretation>
          </emma:emma>
        </inkml:annotationXML>
        <inkml:traceGroup>
          <inkml:annotationXML>
            <emma:emma xmlns:emma="http://www.w3.org/2003/04/emma" version="1.0">
              <emma:interpretation id="{501AF161-92B2-4A68-BDD8-9C5C74D0542C}" emma:medium="tactile" emma:mode="ink">
                <msink:context xmlns:msink="http://schemas.microsoft.com/ink/2010/main" type="inkWord" rotatedBoundingBox="26231,7729 26625,7742 26619,7897 26225,7883"/>
              </emma:interpretation>
            </emma:emma>
          </inkml:annotationXML>
          <inkml:trace contextRef="#ctx0" brushRef="#br0" timeOffset="1.2184E6">1100 4762 0,'25'0'78,"23"0"-47,1-24-31,-24 24 16,-1 0-16,25 0 16,0 0-16,-25 0 15,1 0-15,24 0 16,-74 0 62,1 0-62</inkml:trace>
          <inkml:trace contextRef="#ctx0" brushRef="#br0" timeOffset="1.2188E6">1222 4884 0,'49'0'62,"0"-24"-62,-25 24 0,1 0 16,-1 0-16,25 0 15,-24 0-15,-1 0 16</inkml:trace>
        </inkml:traceGroup>
        <inkml:traceGroup>
          <inkml:annotationXML>
            <emma:emma xmlns:emma="http://www.w3.org/2003/04/emma" version="1.0">
              <emma:interpretation id="{5B7B8015-CA9C-4F4F-BB5A-F69B184C8E89}" emma:medium="tactile" emma:mode="ink">
                <msink:context xmlns:msink="http://schemas.microsoft.com/ink/2010/main" type="inkWord" rotatedBoundingBox="27942,7512 29323,7560 29296,8339 27915,8291"/>
              </emma:interpretation>
              <emma:one-of disjunction-type="recognition" id="oneOf24">
                <emma:interpretation id="interp60" emma:lang="" emma:confidence="1">
                  <emma:literal/>
                </emma:interpretation>
              </emma:one-of>
            </emma:emma>
          </inkml:annotationXML>
          <inkml:trace contextRef="#ctx0" brushRef="#br0" timeOffset="1.23879E6">3078 4591 0,'0'-24'16,"0"-25"31,-24 49-32,-49 0 1,48 0-16,1 24 15,-25-24-15,49 25 16,-49-25-16,49 24 16,-24-24-16,24 49 15,0-25 1,0 1 15,73-25-15,-48 0-16,-1 0 15,0 0-15,25 0 16,-49 49-16,49-49 0,-49 24 16,0 25-1,-24 0 1,24 0 0,-74-49-16,74 49 0,-48-49 15,23 0 16,25-25 1,73 1-17,-24 24 1,-24 0 15,-25 24-31,0 1 0,0 23 16,0 26-16,0-50 15,0 25-15,0-25 16,0 25-16,0 0 16,24-49-1,49 24 1,-48-24 0,-1 0-16,25 0 15,-25 0-15,-24-48 16,49 48-16,-49-25 31</inkml:trace>
          <inkml:trace contextRef="#ctx0" brushRef="#br0" timeOffset="1.23964E6">3640 5080 0,'25'0'16,"23"0"-1,-48-25-15,74-24 16,-50 25-16,25-25 15,-49 0-15,24 25 16,-24-1-16,0-23 16,0-1-1,-24 49-15,0-25 16,-25 25 0,24 0-16,1 0 15,-25 0 1,0 74 31,49-50-47,0 0 15,25-24-15,48 0 16,-24 49-16,-25-49 16,1 0-16,23 0 15,-23-24-15,-1 24 16,50-25-1,-99 25 48,25 25-47,-24-25-1,24 73-15,0-48 16,0-1-1,0 0 1,24-24 0,1 0-16,23 0 15,-23 0-15,-1 0 0,1 0 16,24 0 0,-49-48 46</inkml:trace>
        </inkml:traceGroup>
        <inkml:traceGroup>
          <inkml:annotationXML>
            <emma:emma xmlns:emma="http://www.w3.org/2003/04/emma" version="1.0">
              <emma:interpretation id="{0F26C5BB-512F-4C39-B4A8-364A9EC3B473}" emma:medium="tactile" emma:mode="ink">
                <msink:context xmlns:msink="http://schemas.microsoft.com/ink/2010/main" type="inkWord" rotatedBoundingBox="29503,7444 29736,7452 29702,8433 29469,8425"/>
              </emma:interpretation>
              <emma:one-of disjunction-type="recognition" id="oneOf25">
                <emma:interpretation id="interp61" emma:lang="" emma:confidence="0.5">
                  <emma:literal>}</emma:literal>
                </emma:interpretation>
                <emma:interpretation id="interp62" emma:lang="" emma:confidence="0">
                  <emma:literal>,</emma:literal>
                </emma:interpretation>
                <emma:interpretation id="interp63" emma:lang="" emma:confidence="0">
                  <emma:literal>;</emma:literal>
                </emma:interpretation>
                <emma:interpretation id="interp64" emma:lang="" emma:confidence="0">
                  <emma:literal>3</emma:literal>
                </emma:interpretation>
                <emma:interpretation id="interp65" emma:lang="" emma:confidence="0">
                  <emma:literal>{</emma:literal>
                </emma:interpretation>
              </emma:one-of>
            </emma:emma>
          </inkml:annotationXML>
          <inkml:trace contextRef="#ctx0" brushRef="#br0" timeOffset="1.24058E6">4422 4493 0,'-49'0'16,"49"-48"31,24 48-31,25 0-1,-24 0 1,-1 0-1,-24 24 1,0 0 0,0 1-1,0 48 1,-49-24 0,49-25-1,-24-24-15,24 25 16,0 24-16,0 24 15,0-49 1,24 1 15,25-25-15,-25 0 0,25 0-1,-24-25 16,-74 25 1,24 0-17,25 25-15,-48-25 16,48 24-16,0 1 16,24 24-1,-24-1 1,49-23-16,-49 48 15,0-49 1,0 1 0,0-1-16,0 25 15,0-24-15,-25 23 16,-23 1 0,-26-24-1,50-25 1,24 49-16,-25-49 15,25-25 48</inkml:trace>
        </inkml:traceGroup>
      </inkml:traceGroup>
    </inkml:traceGroup>
    <inkml:traceGroup>
      <inkml:annotationXML>
        <emma:emma xmlns:emma="http://www.w3.org/2003/04/emma" version="1.0">
          <emma:interpretation id="{41C39C4D-C700-4911-BC07-5640A4626012}" emma:medium="tactile" emma:mode="ink">
            <msink:context xmlns:msink="http://schemas.microsoft.com/ink/2010/main" type="paragraph" rotatedBoundingBox="16677,10032 26952,9911 26966,11096 16691,11216" alignmentLevel="3"/>
          </emma:interpretation>
        </emma:emma>
      </inkml:annotationXML>
      <inkml:traceGroup>
        <inkml:annotationXML>
          <emma:emma xmlns:emma="http://www.w3.org/2003/04/emma" version="1.0">
            <emma:interpretation id="{C5F173B4-E415-43AE-864D-CED8DA26064E}" emma:medium="tactile" emma:mode="ink">
              <msink:context xmlns:msink="http://schemas.microsoft.com/ink/2010/main" type="inkBullet" rotatedBoundingBox="16679,10161 17212,10155 17219,10696 16685,10703"/>
            </emma:interpretation>
          </emma:emma>
        </inkml:annotationXML>
        <inkml:trace contextRef="#ctx0" brushRef="#br0" timeOffset="1.08463E6">-8425 7327 0,'-24'0'0,"48"0"78,49 0-62,-73-49-16,25 49 15,-25-49-15,0-24 16,0 121 31,0-23-32,0 24-15,0 0 16,0-1-16,24 26 16,-24-25-16,0-1 0,0-23 15,49 24-15,-49-25 16,0-48 31,0-25-32</inkml:trace>
        <inkml:trace contextRef="#ctx0" brushRef="#br0" timeOffset="1.08496E6">-8376 7644 0,'-24'0'15,"24"49"1,48-49 31,-23 0-47,24 0 16,0 0-1,24 0-15,0 0 16,-24 0-16,24 0 0,-48 0 15,-1 0 1,-24-25 31,0 1-31,0-25-1</inkml:trace>
      </inkml:traceGroup>
      <inkml:traceGroup>
        <inkml:annotationXML>
          <emma:emma xmlns:emma="http://www.w3.org/2003/04/emma" version="1.0">
            <emma:interpretation id="{D6271E1F-FC02-4DB0-9C84-312C4437C41D}" emma:medium="tactile" emma:mode="ink">
              <msink:context xmlns:msink="http://schemas.microsoft.com/ink/2010/main" type="line" rotatedBoundingBox="18089,10015 26952,9911 26966,11096 18103,11199"/>
            </emma:interpretation>
          </emma:emma>
        </inkml:annotationXML>
        <inkml:traceGroup>
          <inkml:annotationXML>
            <emma:emma xmlns:emma="http://www.w3.org/2003/04/emma" version="1.0">
              <emma:interpretation id="{B930C47E-2509-4B66-AF99-F5A602A15BA6}" emma:medium="tactile" emma:mode="ink">
                <msink:context xmlns:msink="http://schemas.microsoft.com/ink/2010/main" type="inkWord" rotatedBoundingBox="18091,10112 21415,10073 21422,10616 18097,10655"/>
              </emma:interpretation>
              <emma:one-of disjunction-type="recognition" id="oneOf26">
                <emma:interpretation id="interp66" emma:lang="" emma:confidence="1">
                  <emma:literal/>
                </emma:interpretation>
              </emma:one-of>
            </emma:emma>
          </inkml:annotationXML>
          <inkml:trace contextRef="#ctx0" brushRef="#br0" timeOffset="1.0865E6">-6715 7400 0,'0'24'47,"0"1"-31,0 24-16,0-25 15,0 0-15,49 50 31,0-50-15,-1-24 0,-23 0-1,-25-24-15,0-50 16,0 50 0,0-25-16,0 25 15,0-1-15,0 1 16,0 48 46,0 1-62,0-1 16,0 49-16,24-24 0,-24-24 16,0-1-1,49-24-15,-25 0 16,25-24-1</inkml:trace>
          <inkml:trace contextRef="#ctx0" brushRef="#br0" timeOffset="1.08683E6">-6153 7375 0,'0'-24'0,"-25"24"16,-24 0 15,25 0-15,24 49-16,-25-25 15,25 1-15,0 24 0,0-25 31,0 25-31,0-25 16,25-24 15,24 0-15,0 0 0,-49-24-16,48 24 15</inkml:trace>
          <inkml:trace contextRef="#ctx0" brushRef="#br0" timeOffset="1.08711E6">-5934 7351 0,'0'-24'15,"-24"24"16,-25 0-15,49 24-16,0 0 16,-24 25-16,24-24 15,0-1-15,0 25 0,0-25 16,0 1 0,73-25-1,-49 0-15,25 0 16,0 0-1</inkml:trace>
          <inkml:trace contextRef="#ctx0" brushRef="#br0" timeOffset="1.08754E6">-5689 7400 0,'48'0'47,"-23"0"-47,-1 0 16,25 0-16,-24 0 15,-25-25-15,24 25 16,-24-48 0,-49 23-1,0 25 1,25 0-16,-25 0 15,0 0 1,25 49 0,24 24-1,0-24 1,0-24 0,0-1-16,0 25 15,24 0 1,1-49-1,23 0-15,-23 0 0,24 0 16,0 0 0,-1 0-16,-23 0 0,-1 0 15,25 0-15</inkml:trace>
          <inkml:trace contextRef="#ctx0" brushRef="#br0" timeOffset="1.08603E6">-6764 7131 0,'0'-24'16,"-24"24"15,-50 0-15,25 0-1,25 0-15,0 24 16,-50 49 0,74-24-1,0 0 1,25-24 0,24 23-1,24-23-15,-49-25 16,25 73-1,-49-48 1,0 23 0,0-23-16,-49-25 15,49 49-15,-73-49 16,49 0-16,-1 0 0,-24 0 31,49-25 0,25 1-15,24 24 0</inkml:trace>
          <inkml:trace contextRef="#ctx0" brushRef="#br0" timeOffset="1.08797E6">-5054 7375 0,'0'-48'16,"0"23"-1,-49 1 17,0 24-17,24 0-15,1 0 16,-25 49-1,49 24 1,0-49 0,25-24-1,23 25-15,-23-25 0,-1 0 16,-24 49-16,49-49 16,-49 24-16,0 0 15,0 1 1,-24-25-16,-1 0 15,-24 49-15,25-49 16,0 0-16,-25 0 16,49-25 46,24 25-62,1-24 16</inkml:trace>
          <inkml:trace contextRef="#ctx0" brushRef="#br0" timeOffset="1.08835E6">-4639 7302 0,'-49'0'15,"0"0"1,0 0-1,49 25 1,-49-25 0,49 24-16,0 0 31,0 25-31,49-49 16,0 25-1,-24 24 1,-25-25-1,0 0-15,0 1 16,-74-25 0,50 0-16,-25 49 15,25-49-15,-25 0 16,73-25 31</inkml:trace>
          <inkml:trace contextRef="#ctx0" brushRef="#br0" timeOffset="1.08874E6">-4444 7424 0,'-49'49'78,"49"0"-63,0 0-15,0 0 16,25-49 0,-1 0-1,1 0-15,23 0 16,1 0-1,-49-25-15,0-24 32,0 1-32,-24-1 31,-25 49-31,0-25 16,25 25-1</inkml:trace>
          <inkml:trace contextRef="#ctx0" brushRef="#br0" timeOffset="1.08917E6">-4102 7375 0,'49'0'16,"0"0"0,-49 74-1,24-50-15,-24 1 16,49-25-16,-49 48 16,0 1-16,-24-73 46,24-1-30,0 1-16,0-25 16,0 0-16,0 25 15,0-25-15,48 0 16,26 49 0,-25 0-1,-1 0 1,-23 25-1</inkml:trace>
        </inkml:traceGroup>
        <inkml:traceGroup>
          <inkml:annotationXML>
            <emma:emma xmlns:emma="http://www.w3.org/2003/04/emma" version="1.0">
              <emma:interpretation id="{EB5879ED-10A0-430E-9FE6-42F820E0A34A}" emma:medium="tactile" emma:mode="ink">
                <msink:context xmlns:msink="http://schemas.microsoft.com/ink/2010/main" type="inkWord" rotatedBoundingBox="23000,10017 23754,10008 23767,11133 23013,11142"/>
              </emma:interpretation>
              <emma:one-of disjunction-type="recognition" id="oneOf27">
                <emma:interpretation id="interp67" emma:lang="" emma:confidence="1">
                  <emma:literal/>
                </emma:interpretation>
              </emma:one-of>
            </emma:emma>
          </inkml:annotationXML>
          <inkml:trace contextRef="#ctx0" brushRef="#br0" timeOffset="1.09061E6">-2026 7522 0,'-24'0'0,"24"24"31,0 25-15,0-24 0,0-1-16,24-24 15,25 0 1,0 0-1,-49-49 1,0 25-16,0-25 16,0 25-16,0-1 15,-49 25 1,49-49-16,-73 49 16,48 0-16,-24 25 15,49-1 1,25-24-1</inkml:trace>
          <inkml:trace contextRef="#ctx0" brushRef="#br0" timeOffset="1.09089E6">-1635 7058 0,'-25'0'15,"-23"-49"-15,23 49 16,1 0-1,24 73 1,0 1-16,0 23 16,0 1-16,0 0 15,0 24-15,0 0 16,49-24-16,-49 24 16,0-49-16,48 0 15,-48-24 1,0-24-16,0-74 47</inkml:trace>
          <inkml:trace contextRef="#ctx0" brushRef="#br0" timeOffset="1.09114E6">-1733 7766 0,'25'0'31,"-1"0"-31,25 0 16,0 0-16,24 0 15,0 0 1,-24 0-16,-25 0 16,-48 0 30,0 0-30</inkml:trace>
        </inkml:traceGroup>
        <inkml:traceGroup>
          <inkml:annotationXML>
            <emma:emma xmlns:emma="http://www.w3.org/2003/04/emma" version="1.0">
              <emma:interpretation id="{9E1578E8-512E-4918-ABB2-FD30F0C5036C}" emma:medium="tactile" emma:mode="ink">
                <msink:context xmlns:msink="http://schemas.microsoft.com/ink/2010/main" type="inkWord" rotatedBoundingBox="24882,9936 26952,9911 26964,10890 24894,10914"/>
              </emma:interpretation>
              <emma:one-of disjunction-type="recognition" id="oneOf28">
                <emma:interpretation id="interp68" emma:lang="" emma:confidence="1">
                  <emma:literal/>
                </emma:interpretation>
              </emma:one-of>
            </emma:emma>
          </inkml:annotationXML>
          <inkml:trace contextRef="#ctx0" brushRef="#br0" timeOffset="1.09393E6">636 7204 0,'-49'-48'16,"25"23"-1,-1 25 1,-23 0 15,-1 0-15,24 0-1,25 49-15,0 0 16,0 24 0,25-73-1,48 0 1,-49 0 0,-24-24-1,25 24-15,-25-25 16,0 50 62,0-1-78,0 49 0,0-24 16,0 25-16,0 72 31,0-97-31,0 0 15,0-25 1,24-24 31,-24-24-31,49 24-16,-49-49 15,25 49-15,-25-25 0,24 25 16,-24-24-1,0 0 48</inkml:trace>
          <inkml:trace contextRef="#ctx0" brushRef="#br0" timeOffset="1.09417E6">905 7375 0,'0'25'47,"0"-1"-47,0 25 16,0-24-16,0-1 0,0 0 15,0 25-15,0 0 16</inkml:trace>
          <inkml:trace contextRef="#ctx0" brushRef="#br0" timeOffset="1.09472E6">1442 7058 0,'0'-25'15,"-24"25"17,-1 0-17,1 0-15,-49 0 16,-1 0 15,74 49-31,0 0 16,0 0-1,25 0 1,24-49 0,-1 49-1,-23-49-15,-1 0 16,25 49-16,-24-1 16,-25 1-1,0 0 1,0-24-1,-74-25-15,25 48 16,25-48-16,-25 0 31,49-24-15,0-25 0,0 25-16,0-25 15</inkml:trace>
          <inkml:trace contextRef="#ctx0" brushRef="#br0" timeOffset="1.09325E6">-97 6985 0,'0'-49'16,"-24"49"15,0 0-15,24 24-1,-49-24-15,49 25 0,-25-25 16,25 24-16,0 25 16,0-25-1,25-24 1,-25 25-16,49-25 0,-49 24 15,48-24-15,-48 49 16,0-25 0,0 1-1,-24-25-15,24 49 16,-73-49-16,48 24 16,1-24-1,73 0 48,-25 0-48,-24 49 1,0-25 0,0 50-16,0-25 0,0-1 15,0 1-15,0 0 16,0-25-16,0 25 15,73-24 1,-24-25 0,-24 0-16,-1 0 0,1 0 15,23 0-15,1 0 16,-49-25 31,0-24-16</inkml:trace>
          <inkml:trace contextRef="#ctx0" brushRef="#br0" timeOffset="1.09539E6">1540 6960 0,'0'-24'0,"24"24"47,-24-25-47,25 25 0,48 0 15,-24 0 1,-25 0 15,-24 49-15,0 0-16,0-25 0,-24 1 16,24 24-16,-49 24 15,49-24-15,-73 0 16,73 0-16,0-25 15,0 0 1,24-24-16,1 0 16,-1 0-1,0 0-15,50 0 16,-123 49 31,24 0-32,25-24-15,0 23 16,0-23-16,0 24 0,0-25 16,25 25-16,48 24 15,-73-48 1,49-25 0,-49 24-16,-25-24 15,1 49-15,0-49 16,-25 24-1,24-24-15,-23 0 16,23 0 0</inkml:trace>
        </inkml:traceGroup>
      </inkml:traceGroup>
    </inkml:traceGroup>
    <inkml:traceGroup>
      <inkml:annotationXML>
        <emma:emma xmlns:emma="http://www.w3.org/2003/04/emma" version="1.0">
          <emma:interpretation id="{1D965C92-992D-4BC7-9F95-C8576E52C367}" emma:medium="tactile" emma:mode="ink">
            <msink:context xmlns:msink="http://schemas.microsoft.com/ink/2010/main" type="paragraph" rotatedBoundingBox="16757,11621 24672,11675 24664,12830 16749,12777" alignmentLevel="3"/>
          </emma:interpretation>
        </emma:emma>
      </inkml:annotationXML>
      <inkml:traceGroup>
        <inkml:annotationXML>
          <emma:emma xmlns:emma="http://www.w3.org/2003/04/emma" version="1.0">
            <emma:interpretation id="{190F1B10-FD0B-4462-B8E1-22C4492B0F00}" emma:medium="tactile" emma:mode="ink">
              <msink:context xmlns:msink="http://schemas.microsoft.com/ink/2010/main" type="inkBullet" rotatedBoundingBox="16755,11841 17341,11845 17338,12408 16752,12404"/>
            </emma:interpretation>
          </emma:emma>
        </inkml:annotationXML>
        <inkml:trace contextRef="#ctx0" brushRef="#br0" timeOffset="1.09703E6">-8376 9134 0,'24'0'31,"25"0"-15,25 0-16,-1 0 16,0-25-16,-24 25 15,0 0-15,-25 0 0,-48-24 47</inkml:trace>
        <inkml:trace contextRef="#ctx0" brushRef="#br0" timeOffset="1.09678E6">-8229 8987 0,'24'0'47,"0"0"-47,25 0 0,-24 0 16,-1 0-16,1 0 16,23 0-1,-72 0 32,-25 0-31</inkml:trace>
        <inkml:trace contextRef="#ctx0" brushRef="#br0" timeOffset="1.0973E6">-8107 8841 0,'24'0'31,"1"0"-31,23 0 0,26 0 16,-25 0-16,-1 73 16,1-49-16,-49 99 31,0-99-31,0 25 15,-49 0-15,25 24 16,-25-49 0,25-24-16,-1 49 15,-24-49-15,25 74 16</inkml:trace>
      </inkml:traceGroup>
      <inkml:traceGroup>
        <inkml:annotationXML>
          <emma:emma xmlns:emma="http://www.w3.org/2003/04/emma" version="1.0">
            <emma:interpretation id="{D03382F1-F2CB-46E1-8789-2450D4862C7E}" emma:medium="tactile" emma:mode="ink">
              <msink:context xmlns:msink="http://schemas.microsoft.com/ink/2010/main" type="line" rotatedBoundingBox="18102,11630 24672,11675 24664,12830 18094,12786"/>
            </emma:interpretation>
          </emma:emma>
        </inkml:annotationXML>
        <inkml:traceGroup>
          <inkml:annotationXML>
            <emma:emma xmlns:emma="http://www.w3.org/2003/04/emma" version="1.0">
              <emma:interpretation id="{0AC371D7-C6FE-44C7-B91D-AF8D17F1B3F6}" emma:medium="tactile" emma:mode="ink">
                <msink:context xmlns:msink="http://schemas.microsoft.com/ink/2010/main" type="inkWord" rotatedBoundingBox="18100,11887 20762,11905 20756,12804 18094,12786"/>
              </emma:interpretation>
              <emma:one-of disjunction-type="recognition" id="oneOf29">
                <emma:interpretation id="interp69" emma:lang="" emma:confidence="1">
                  <emma:literal/>
                </emma:interpretation>
              </emma:one-of>
            </emma:emma>
          </inkml:annotationXML>
          <inkml:trace contextRef="#ctx0" brushRef="#br0" timeOffset="1.10739E6">-4712 9183 0,'0'24'62,"0"1"-62,0-1 0,0 49 16,0-24-16,0-24 16,0-1-16,0 25 15,0-25 1,0-73 31</inkml:trace>
          <inkml:trace contextRef="#ctx0" brushRef="#br0" timeOffset="1.10773E6">-4590 8938 0,'-25'0'0,"74"0"47,49 25-16,-74 24-31,25-25 0,-49 25 15,24 0-15,-24 0 16,0 24-16,0 0 16,0 1-16,0-26 15,-48 1-15,48-24 16,-25-25-16,25 73 16,-24-73-16,-25 0 15</inkml:trace>
          <inkml:trace contextRef="#ctx0" brushRef="#br0" timeOffset="1.09875E6">-6129 8890 0,'-49'0'16,"25"0"15,-25 24-15,49 49-16,-49-24 15,49 24-15,0 50 0,0 48 16,0-74-16,24 25 16,50-24-1,-25-98-15,24 24 16,0-24-16,0 0 15</inkml:trace>
          <inkml:trace contextRef="#ctx0" brushRef="#br0" timeOffset="1.10675E6">-5421 9232 0,'0'-49'15,"0"24"1,-49 1-1,1 24 1,48-49 0,-49 49-16,24 0 15,-24 24-15,25-24 0,24 49 16,-24-24-16,24 24 16,0-25-16,0 0 15,0 1-15,0 48 16,48-73 15,1 0-15,25-49-1,-50 0 1,-24 1 0,0 23-1,0 50 32,0-1-47,0 25 16,0 0-16,0 0 15,0-1-15,0 26 16,0-1-16,0 0 16,0-24-16,24 0 15,-24-25 1,49-24 15,-49-24-15,25 24-1,-25-49-15,24 49 0,-24-49 16,49 49 0,-49-49-16,49 49 0,-49-24 31</inkml:trace>
          <inkml:trace contextRef="#ctx0" brushRef="#br0" timeOffset="1.10701E6">-5054 9403 0,'0'73'63,"0"-49"-48,0 1-15,0 23 16,0-23-1</inkml:trace>
          <inkml:trace contextRef="#ctx0" brushRef="#br0" timeOffset="1.09818E6">-6764 8890 0,'-24'0'15,"-25"0"1,0 0 0,-24 0-1,24 73 1,49-24-1,0 0 1,0-25-16,0 0 16,24 25-16,25-24 15,-25 24-15,25-25 16,-24-24-16,-1 49 0,25-49 16,-49 49-16,24-49 31,-24 49-31,-24-1 15,0-23-15,-50 48 16,25-73 0,25 0-16,-25 0 15,0-24 1,49-1 0,0 1-1,0-25 1,0 0-1,25 49-15,-25-73 16,49 73-16,-49-25 16,48 25-16,-23 0 15,-1 0 1</inkml:trace>
        </inkml:traceGroup>
        <inkml:traceGroup>
          <inkml:annotationXML>
            <emma:emma xmlns:emma="http://www.w3.org/2003/04/emma" version="1.0">
              <emma:interpretation id="{16D6EE52-E87C-4336-817F-078A53C3163E}" emma:medium="tactile" emma:mode="ink">
                <msink:context xmlns:msink="http://schemas.microsoft.com/ink/2010/main" type="inkWord" rotatedBoundingBox="21688,12111 21983,12113 21980,12504 21685,12503"/>
              </emma:interpretation>
              <emma:one-of disjunction-type="recognition" id="oneOf30">
                <emma:interpretation id="interp70" emma:lang="" emma:confidence="1">
                  <emma:literal/>
                </emma:interpretation>
              </emma:one-of>
            </emma:emma>
          </inkml:annotationXML>
          <inkml:trace contextRef="#ctx0" brushRef="#br0" timeOffset="1.10868E6">-3418 9109 0,'-24'0'62,"24"25"-62,0 24 0,0 0 16,0-25-16,0 0 0,0 25 15,0-24-15,0-1 16,48 25-16,1-25 16,-24-24-16,-1 49 15,25-49-15,-25 0 16,1 0-1,-25-24-15,49-25 16,-49 25-16,0-1 16,0-24-16,0 25 15,0-1-15,0-23 16,0 23-16,0 1 16,0-25-16,0 24 31</inkml:trace>
        </inkml:traceGroup>
        <inkml:traceGroup>
          <inkml:annotationXML>
            <emma:emma xmlns:emma="http://www.w3.org/2003/04/emma" version="1.0">
              <emma:interpretation id="{3B5C22BC-540D-4630-96D0-696EDE4DEFF0}" emma:medium="tactile" emma:mode="ink">
                <msink:context xmlns:msink="http://schemas.microsoft.com/ink/2010/main" type="inkWord" rotatedBoundingBox="22519,11660 24672,11675 24664,12799 22512,12784"/>
              </emma:interpretation>
              <emma:one-of disjunction-type="recognition" id="oneOf31">
                <emma:interpretation id="interp71" emma:lang="" emma:confidence="1">
                  <emma:literal/>
                </emma:interpretation>
              </emma:one-of>
            </emma:emma>
          </inkml:annotationXML>
          <inkml:trace contextRef="#ctx0" brushRef="#br0" timeOffset="1.10986E6">-1928 8768 0,'-25'24'47,"25"25"-47,-24 48 15,24 1-15,0 24 16,0-24-16,0 0 16,0-25-16,0 0 15,0-48 1,49-1-16,-25-24 16,25 49-16,0-49 15,24 0-15,-48 0 16,23 0-1</inkml:trace>
          <inkml:trace contextRef="#ctx0" brushRef="#br0" timeOffset="1.11056E6">-1342 9109 0,'0'-24'15,"-25"24"1,25-24-16,-24 24 0,-25 0 16,-24 0 15,24 24-15,-24 25-1,73 24 1,24-24-1,1-49-15,-1 24 16,25-24-16,-25 49 16,1-49-16,-25 25 0,73-25 15,-73 24-15,0 1 16,0 23 0,-49-48-1,0 0 1,25 0-16,-25 0 31,74-24 16</inkml:trace>
          <inkml:trace contextRef="#ctx0" brushRef="#br0" timeOffset="1.1092E6">-2417 8890 0,'-24'-25'16,"-1"25"15,-23 0-31,-1 0 16,49 49-1,-49-25-15,49 1 0,0 24 16,0-25-16,0 25 16,49-25-1,-25-24 1,1 49-16,23-49 15,-23 25-15,24 24 16,-49-25 0,0 25-1,0-25-15,0 25 16,0-24-16,-49 23 16,0-48-16,25 25 15,-25-25 1,0 0-1,49-49 1,0-24 0,0 24-1,0 0 1,24 49-16,-24-24 16,25 24-16</inkml:trace>
          <inkml:trace contextRef="#ctx0" brushRef="#br0" timeOffset="1.11078E6">-1244 9305 0,'0'24'31,"0"25"0,0-24-31,0 72 31,0-48-15,24-49 15</inkml:trace>
          <inkml:trace contextRef="#ctx0" brushRef="#br0" timeOffset="1.11103E6">-902 8963 0,'0'24'31,"0"50"-15,0-50-1,0 25-15,48 24 16,-48-24-16,0-25 15,0 1 1,0-1 0</inkml:trace>
          <inkml:trace contextRef="#ctx0" brushRef="#br0" timeOffset="1.11134E6">-683 8694 0,'-24'0'0,"24"-24"16,24 24 15,1 0-31,24 0 16,-25 49-16,25 0 15,-25 24-15,-24 24 16,49 26-16,-49-26 16,0 50-16,0-25 15,-73 0-15,48-49 16,-23 1-16,23-1 0,-24-73 16,25 24-16,-25-24 15,0 0-15</inkml:trace>
        </inkml:traceGroup>
      </inkml:traceGroup>
    </inkml:traceGroup>
    <inkml:traceGroup>
      <inkml:annotationXML>
        <emma:emma xmlns:emma="http://www.w3.org/2003/04/emma" version="1.0">
          <emma:interpretation id="{D6F09069-A608-494D-8D4A-D7C64FEA845E}" emma:medium="tactile" emma:mode="ink">
            <msink:context xmlns:msink="http://schemas.microsoft.com/ink/2010/main" type="paragraph" rotatedBoundingBox="17022,13359 24153,13358 24154,14286 17023,14288" alignmentLevel="3"/>
          </emma:interpretation>
        </emma:emma>
      </inkml:annotationXML>
      <inkml:traceGroup>
        <inkml:annotationXML>
          <emma:emma xmlns:emma="http://www.w3.org/2003/04/emma" version="1.0">
            <emma:interpretation id="{D92A226D-B23A-4657-9D86-3DF221A5D50E}" emma:medium="tactile" emma:mode="ink">
              <msink:context xmlns:msink="http://schemas.microsoft.com/ink/2010/main" type="inkBullet" rotatedBoundingBox="17022,13579 17559,13578 17560,14140 17023,14141"/>
            </emma:interpretation>
          </emma:emma>
        </inkml:annotationXML>
        <inkml:trace contextRef="#ctx0" brushRef="#br0" timeOffset="1.11244E6">-8034 10746 0,'-49'0'16,"25"0"-16,48 0 62,1 0-62,23 0 16,1 0-16,0 0 0,0 0 16,-25 0-16,25 0 15,-73 0 48,-1 0-48,1 0 1</inkml:trace>
        <inkml:trace contextRef="#ctx0" brushRef="#br0" timeOffset="1.11272E6">-8034 10819 0,'-24'0'0,"48"0"62,0 0-62,25 24 16,0-24-16,0 0 0,0 0 15,-25 0-15,49 0 16,-97 0 78</inkml:trace>
        <inkml:trace contextRef="#ctx0" brushRef="#br0" timeOffset="1.11307E6">-7839 10575 0,'-48'0'16,"72"0"15,0 0-16,1 0-15,24 73 16,-25-48-16,25 23 16,0-23-1,-25-1-15,25 25 16,-49-25-16,0 1 16,0 24-16,0-25 15,0 1-15,-24 23 0,-1-23 16,1-25-1,24 49-15,-74-49 0,74 49 16</inkml:trace>
      </inkml:traceGroup>
      <inkml:traceGroup>
        <inkml:annotationXML>
          <emma:emma xmlns:emma="http://www.w3.org/2003/04/emma" version="1.0">
            <emma:interpretation id="{887D65C3-C7F7-4DB2-A65C-F3649AF92A93}" emma:medium="tactile" emma:mode="ink">
              <msink:context xmlns:msink="http://schemas.microsoft.com/ink/2010/main" type="line" rotatedBoundingBox="18634,13359 24153,13358 24154,14286 18635,14287"/>
            </emma:interpretation>
          </emma:emma>
        </inkml:annotationXML>
        <inkml:traceGroup>
          <inkml:annotationXML>
            <emma:emma xmlns:emma="http://www.w3.org/2003/04/emma" version="1.0">
              <emma:interpretation id="{70A8F7DA-EB52-45D1-841C-047399F75439}" emma:medium="tactile" emma:mode="ink">
                <msink:context xmlns:msink="http://schemas.microsoft.com/ink/2010/main" type="inkWord" rotatedBoundingBox="18634,13359 20856,13358 20857,14286 18635,14287"/>
              </emma:interpretation>
              <emma:one-of disjunction-type="recognition" id="oneOf32">
                <emma:interpretation id="interp72" emma:lang="" emma:confidence="1">
                  <emma:literal/>
                </emma:interpretation>
              </emma:one-of>
            </emma:emma>
          </inkml:annotationXML>
          <inkml:trace contextRef="#ctx0" brushRef="#br0" timeOffset="1.11678E6">-5812 10795 0,'0'-49'15,"0"0"-15,-24 49 32,24-49-32,-24 49 15,-50 25 1,50 48-1,24-49-15,0 49 16,0-24 0,49-49-1,-25 0 1,-24-24 0,49 24-1,-49-25-15,0 1 16,0 48 46,0 1-62,0 24 16,0-25-16,0 1 16,0-1-16,0 49 15,0-48-15,0 24 0,0-25 16,0 25-16,0-25 15,24-24 17,74-73-1,-73 49-31,23-50 16</inkml:trace>
          <inkml:trace contextRef="#ctx0" brushRef="#br0" timeOffset="1.11701E6">-5445 10941 0,'0'49'47,"0"0"-47,0-25 15,0 1-15,0 24 16,0-1-1</inkml:trace>
          <inkml:trace contextRef="#ctx0" brushRef="#br0" timeOffset="1.11613E6">-6324 10526 0,'0'-49'0,"0"25"31,-49 24 16,24 0-47,-24 0 15,49 24 1,-48-24-16,48 49 16,0-25-1,24-24 1,-24 25-16,24-25 15,-24 24-15,49-24 0,0 49 32,-49-24-32,0 23 15,0 1 1,-24-24 0,24-1-16,-49-24 15,49 73-15,-49-73 16,73 0 46,25 0-46,-49 49-16,0-24 16,0-1-16,0 0 15,0 50-15,0-25 16,25-1-16,-25-23 15,0 24-15,24-49 16,-24 24 0,49-24-16,0 0 15,-25 0 1,50-24-16,-26 24 16,-48-25-1,0 1 16,-24 24-15,24-49-16</inkml:trace>
          <inkml:trace contextRef="#ctx0" brushRef="#br0" timeOffset="1.11782E6">-5177 11014 0,'25'0'31,"-25"-24"-15,73 24-16,-48-73 15,23 24-15,-23 0 16,24 0-16,-49 0 15,0 25-15,24-25 16,-24 0 0,0 25-16,-49 24 15,0 0 1,1 0-16,48 24 31,0 25-15,0-24-1,24-1 1,25-24 0,0 0-1,-25 0 1,25 0-16,0 0 16,-49 49 30,0-25-46,-25-24 16,25 49-16,-24 24 31,24-24-31,0 0 32,24-49-1,25 0-31,0 0 15,0 0 1,-49-24 47</inkml:trace>
          <inkml:trace contextRef="#ctx0" brushRef="#br0" timeOffset="1.11959E6">-4395 10428 0,'-49'0'15,"49"-24"-15,0-25 47,25 49-47,-1 0 31,0 0-31,25 24 16,-24-24 15,-25 49-31,0 0 16,0 0 0,0 0-1,-49 0 1,49-25-16,0 1 15,-25-25-15,25 73 16,0-49-16,0 1 16,49-25-1,0 0 17,-73 0 14,24 48-46,0-23 16,0-1-16,0 1 16,0 24-16,0-25 15,0 0 1,0 25-16,0-24 16,24-25-16,-24 24 15,0 1 1,-24-25-16,-25 48 15,0-48 1,25 0 15,24-24 16</inkml:trace>
        </inkml:traceGroup>
        <inkml:traceGroup>
          <inkml:annotationXML>
            <emma:emma xmlns:emma="http://www.w3.org/2003/04/emma" version="1.0">
              <emma:interpretation id="{5D3582F3-3201-4B13-949D-8A090B506E96}" emma:medium="tactile" emma:mode="ink">
                <msink:context xmlns:msink="http://schemas.microsoft.com/ink/2010/main" type="inkWord" rotatedBoundingBox="21540,13554 21931,13553 21932,13944 21541,13945"/>
              </emma:interpretation>
              <emma:one-of disjunction-type="recognition" id="oneOf33">
                <emma:interpretation id="interp73" emma:lang="" emma:confidence="1">
                  <emma:literal/>
                </emma:interpretation>
              </emma:one-of>
            </emma:emma>
          </inkml:annotationXML>
          <inkml:trace contextRef="#ctx0" brushRef="#br0" timeOffset="1.12089E6">-3589 10599 0,'0'25'62,"0"-1"-46,0 25-16,0 0 16,0 0-16,0-25 15,0 25-15,49-25 16,-25 25-1,50-49 1,-26 0 0,-23 0-1,48 0-15,-73-24 16,73 24-16,-73-49 16,25 24-16,-25-23 15,0 23-15,0 1 16,0-25-16,0 25 0,0-1 15,0 1-15,0-50 16</inkml:trace>
        </inkml:traceGroup>
        <inkml:traceGroup>
          <inkml:annotationXML>
            <emma:emma xmlns:emma="http://www.w3.org/2003/04/emma" version="1.0">
              <emma:interpretation id="{172501DD-3378-4CF6-8562-FA864E468B66}" emma:medium="tactile" emma:mode="ink">
                <msink:context xmlns:msink="http://schemas.microsoft.com/ink/2010/main" type="inkWord" rotatedBoundingBox="22957,13432 24153,13431 24154,14286 22958,14287"/>
              </emma:interpretation>
              <emma:one-of disjunction-type="recognition" id="oneOf34">
                <emma:interpretation id="interp74" emma:lang="" emma:confidence="1">
                  <emma:literal/>
                </emma:interpretation>
              </emma:one-of>
            </emma:emma>
          </inkml:annotationXML>
          <inkml:trace contextRef="#ctx0" brushRef="#br0" timeOffset="1.24796E6">-1537 10648 0,'0'-24'16,"0"73"47,0-1-63,0 1 15,48 24-15,-48 1 16,0-1-16,0 0 15,49 1-15,-49-1 16,0-49-16,25 1 16,-25-50 31,0 1-47</inkml:trace>
          <inkml:trace contextRef="#ctx0" brushRef="#br0" timeOffset="1.24832E6">-1489 10819 0,'-24'-24'16,"24"-50"0,0 50-1,49 0 16,0-25-15,-1 49 0,-23 0-1,24 24 1,-49 49 0,0-48-16,0 24 15,-25-49-15,25 48 0,-49-48 16,1 49-1,23-49 1,25-24 47</inkml:trace>
          <inkml:trace contextRef="#ctx0" brushRef="#br0" timeOffset="1.24759E6">-1977 10502 0,'0'-25'31,"-25"25"16,-23 0-31,-1 0-1,49 25-15,-25-25 16,25 24-16,-48-24 16,48 49-16,0-25 15,0 1 16,0 24-15,48-49 0,1 24-1,0-24 1,-49 24-16,49-24 16,-49 49-16,0 0 15,0 0 1,0-25-16,-25-24 15,25 49-15,-48-49 16,48 49-16,-49-49 16,0 0-1,73 0 32,1 0-31,-1 0-1,-24 24 1,49 1 0,-49 24-1,0 0 1,0-25 0,24-24-1,-24 24-15,25-24 16,24 0-1,0 0-15,-25 0 16,0-24-16,25 24 0,-49-24 16</inkml:trace>
          <inkml:trace contextRef="#ctx0" brushRef="#br0" timeOffset="1.2492E6">-1342 10453 0,'0'-25'31,"49"25"-15,0 0-1,-1 0 16,-23 0-15,-1 0-16,-24 25 16,0 24-1,0-1-15,0 1 32,0 0-17,0-24 1,0 23-1,-24-48-15,24 49 16,0 24 0,0-48-1,24-25-15,25 0 16,-24 0-16,23 0 16,-23-25-16,-25 1 15,24 24 1,-48 0-1,-25 24 17,49 25-32,-24-24 15,24-1-15,0 25 16,0-25-16,0 1 16,0 24-16,24-25 0,0 25 15,-24 0 1,0 0-1,-24-49-15,-49 24 16,48-24 15</inkml:trace>
        </inkml:traceGroup>
      </inkml:traceGroup>
    </inkml:traceGroup>
    <inkml:traceGroup>
      <inkml:annotationXML>
        <emma:emma xmlns:emma="http://www.w3.org/2003/04/emma" version="1.0">
          <emma:interpretation id="{DE34F9DC-D151-4A01-9875-5AE1BE300C23}" emma:medium="tactile" emma:mode="ink">
            <msink:context xmlns:msink="http://schemas.microsoft.com/ink/2010/main" type="paragraph" rotatedBoundingBox="17296,15073 22650,15142 22637,16150 17283,16081" alignmentLevel="3"/>
          </emma:interpretation>
        </emma:emma>
      </inkml:annotationXML>
      <inkml:traceGroup>
        <inkml:annotationXML>
          <emma:emma xmlns:emma="http://www.w3.org/2003/04/emma" version="1.0">
            <emma:interpretation id="{04D93440-E67E-416E-BF09-B8D71F6B03CA}" emma:medium="tactile" emma:mode="ink">
              <msink:context xmlns:msink="http://schemas.microsoft.com/ink/2010/main" type="line" rotatedBoundingBox="17296,15073 22650,15142 22637,16150 17283,16081"/>
            </emma:interpretation>
          </emma:emma>
        </inkml:annotationXML>
        <inkml:traceGroup>
          <inkml:annotationXML>
            <emma:emma xmlns:emma="http://www.w3.org/2003/04/emma" version="1.0">
              <emma:interpretation id="{6C916AA8-407C-44AC-ADF4-57CC56217217}" emma:medium="tactile" emma:mode="ink">
                <msink:context xmlns:msink="http://schemas.microsoft.com/ink/2010/main" type="inkWord" rotatedBoundingBox="17292,15384 17807,15390 17800,15926 17285,15919"/>
              </emma:interpretation>
              <emma:one-of disjunction-type="recognition" id="oneOf35">
                <emma:interpretation id="interp75" emma:lang="" emma:confidence="1">
                  <emma:literal/>
                </emma:interpretation>
              </emma:one-of>
            </emma:emma>
          </inkml:annotationXML>
          <inkml:trace contextRef="#ctx0" brushRef="#br0" timeOffset="1.25052E6">-7814 12480 0,'-25'0'16,"50"0"30,-1 0-46,1 0 16,23 0-16,-23 0 16,-1 0-16,1 0 15,24 0-15,-74 49 78,-24-49-46</inkml:trace>
          <inkml:trace contextRef="#ctx0" brushRef="#br0" timeOffset="1.25083E6">-7839 12651 0,'25'0'79,"-1"0"-79,1 0 15,-1 0 1,25 0-16,-25 0 15,1 0-15,24 0 16,-74 0 47</inkml:trace>
          <inkml:trace contextRef="#ctx0" brushRef="#br0" timeOffset="1.25129E6">-7717 12407 0,'0'-25'16,"-48"25"-1,96 0 32,-23 0-31,-1 73-16,25-73 16,-24 49-16,-1-49 15,49 49-15,-24-49 16,0 49-16,-25-49 15,25 24-15,-49 1 16,-97 97 15,48-73-31,24-25 16,-24 25-16,25-25 16,48-24 77</inkml:trace>
        </inkml:traceGroup>
        <inkml:traceGroup>
          <inkml:annotationXML>
            <emma:emma xmlns:emma="http://www.w3.org/2003/04/emma" version="1.0">
              <emma:interpretation id="{BD1A8987-A0FD-432F-B7A3-EC27E4658A8A}" emma:medium="tactile" emma:mode="ink">
                <msink:context xmlns:msink="http://schemas.microsoft.com/ink/2010/main" type="inkWord" rotatedBoundingBox="18978,15183 20569,15389 20464,16203 18872,15997"/>
              </emma:interpretation>
              <emma:one-of disjunction-type="recognition" id="oneOf36">
                <emma:interpretation id="interp76" emma:lang="" emma:confidence="1">
                  <emma:literal/>
                </emma:interpretation>
              </emma:one-of>
            </emma:emma>
          </inkml:annotationXML>
          <inkml:trace contextRef="#ctx0" brushRef="#br0" timeOffset="1.25704E6">-5006 12431 0,'0'-24'15,"-24"24"-15,-25-49 16,-24 49-1,24 0 1,0 0 15,49 24-31,-24-24 16,24 49-16,0 0 16,0 0-1,0-25 1,49-24-1,-1 0 1,26 0-16,-50 0 16,49-171 31,-73 220 15,0-25-46,0 25-16,0-24 15,0 24-15,0-1 16,0 26-16,0-26 16,0 1-16,0-24 15,0-1-15,0 25 16,25-49 31,-25-24-47,24 24 15,-24-25-15,49 25 0,-49-24 16,49 24-16,-49-25 0,24 25 16</inkml:trace>
          <inkml:trace contextRef="#ctx0" brushRef="#br0" timeOffset="1.25725E6">-4639 12700 0,'0'48'63,"0"-23"-63,0-1 15,0 25-15,0-24 0,0-1 31,0 25-31,0 0 16</inkml:trace>
          <inkml:trace contextRef="#ctx0" brushRef="#br0" timeOffset="1.25617E6">-5909 12236 0,'0'-25'31,"-25"25"0,1 0-15,-25 0-1,0 0-15,25 25 16,-1-25-16,-23 97 16,23-48-1,25-24 1,49-25 15,-25 0-15,25 0-16,-24 0 15,-1 0-15,-24 24 0,25-24 16,-25 49 0,0-25-1,0 25-15,-25 0 16,25 0-16,-49 24 15,49-49-15,-24-24 0,24 25 16,49-25 47,-49-25-63,49 25 15,-1 0 1,-48 25-1,0-1-15,0 50 16,0-26-16,0-23 16,0-1-1,25 25-15,-1-49 16,-24 25 0,49-25-16,0 0 15,-25 0-15,25 0 16,-49-49 46,0 24-62</inkml:trace>
        </inkml:traceGroup>
        <inkml:traceGroup>
          <inkml:annotationXML>
            <emma:emma xmlns:emma="http://www.w3.org/2003/04/emma" version="1.0">
              <emma:interpretation id="{E63FFC4B-FF57-47EC-89BD-79078D57E61E}" emma:medium="tactile" emma:mode="ink">
                <msink:context xmlns:msink="http://schemas.microsoft.com/ink/2010/main" type="inkWord" rotatedBoundingBox="20907,15347 22113,15363 22102,16143 20897,16128"/>
              </emma:interpretation>
              <emma:one-of disjunction-type="recognition" id="oneOf37">
                <emma:interpretation id="interp77" emma:lang="" emma:confidence="1">
                  <emma:literal/>
                </emma:interpretation>
              </emma:one-of>
            </emma:emma>
          </inkml:annotationXML>
          <inkml:trace contextRef="#ctx0" brushRef="#br0" timeOffset="1.25882E6">-3491 12602 0,'0'-24'16,"0"48"31,0 0-32,0 25-15,0-24 16,0-1-16,0 0 16,0 25-16,24-49 15,-24 25-15,49-25 32</inkml:trace>
          <inkml:trace contextRef="#ctx0" brushRef="#br0" timeOffset="1.25929E6">-3125 12358 0,'24'146'63,"-24"-48"-63,0 0 16,0-1-16,0 1 15,0-25-15,0-24 16,25 0-16,-25 0 15,0-25-15,49-24 16,-49-49 15</inkml:trace>
          <inkml:trace contextRef="#ctx0" brushRef="#br0" timeOffset="1.25856E6">-4175 12773 0,'24'0'47,"25"-25"-47,-24 1 16,23-25-16,-23 0 0,-25 1 16,49-1-16,-49 24 15,0-24 1,-49 25-1,-24 24 1,48 0-16,1 0 0,-1 0 16,-48 0-1,73 24 1,0 25 0,0-24-1,24-25 1,25 0-1,-24 24-15,-1-24 16,25 0-16,0 0 0,-25 0 16,25 0-1,-25 0-15,-24-24 0,25 24 16,-25 49 46,-49-49-62,49 48 16,0 1-16,0 0 16,24-25 15,25-24-15,0 0-1,-24 0 1,23 0-16,-23-48 15</inkml:trace>
        </inkml:traceGroup>
        <inkml:traceGroup>
          <inkml:annotationXML>
            <emma:emma xmlns:emma="http://www.w3.org/2003/04/emma" version="1.0">
              <emma:interpretation id="{7AEF7CF7-79A0-4361-BDBC-B9AF977B476E}" emma:medium="tactile" emma:mode="ink">
                <msink:context xmlns:msink="http://schemas.microsoft.com/ink/2010/main" type="inkWord" rotatedBoundingBox="22033,15134 22650,15142 22639,16023 22022,16015"/>
              </emma:interpretation>
              <emma:one-of disjunction-type="recognition" id="oneOf38">
                <emma:interpretation id="interp78" emma:lang="" emma:confidence="0.5">
                  <emma:literal>Z</emma:literal>
                </emma:interpretation>
                <emma:interpretation id="interp79" emma:lang="" emma:confidence="0.5">
                  <emma:literal>, }</emma:literal>
                </emma:interpretation>
                <emma:interpretation id="interp80" emma:lang="" emma:confidence="0">
                  <emma:literal>3</emma:literal>
                </emma:interpretation>
                <emma:interpretation id="interp81" emma:lang="" emma:confidence="0">
                  <emma:literal>s }</emma:literal>
                </emma:interpretation>
                <emma:interpretation id="interp82" emma:lang="" emma:confidence="0">
                  <emma:literal>, ]</emma:literal>
                </emma:interpretation>
              </emma:one-of>
            </emma:emma>
          </inkml:annotationXML>
          <inkml:trace contextRef="#ctx0" brushRef="#br0" timeOffset="1.25969E6">-3101 12578 0,'0'-25'16,"0"-24"0,25 25-1,48 24 1,-24 0-1,-25 0 1,1 24 0,-25 25-1,0 0 1,0 0 0,0 0-1,-49-49-15,49 24 16,-73-24-16,48 0 15</inkml:trace>
          <inkml:trace contextRef="#ctx0" brushRef="#br0" timeOffset="1.26049E6">-2685 12211 0,'0'-24'16,"48"24"31,-23-49-32,-1 49 1,25 0-1,-24 24 1,-25 1 0,24-25-1,-24 24-15,0 49 16,0-24 0,0 0-16,-49 24 15,49-48 1,0 24-16,-24-49 15,24 49-15,0-1 32,49-48 15,-25 0-32,-73 0 48,49 25-63,0-1 0,0 1 15,0-1-15,0 25 16,0-25-16,0 1 16,25-25-16,-25 49 15,24-49 1,-24 48-16,0-23 31,-24 24-15,-25-49-16,24 0 15,1 24-15,-25-24 16,73 0 31,-24-49-32</inkml:trace>
        </inkml:traceGroup>
      </inkml:traceGroup>
    </inkml:traceGroup>
  </inkml:traceGroup>
</inkml:ink>
</file>

<file path=ppt/ink/ink6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05.76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8605925-5AEC-453A-A2F6-4502D97AF16C}" emma:medium="tactile" emma:mode="ink">
          <msink:context xmlns:msink="http://schemas.microsoft.com/ink/2010/main" type="writingRegion" rotatedBoundingBox="660,2518 10093,2551 10079,6422 647,6389"/>
        </emma:interpretation>
      </emma:emma>
    </inkml:annotationXML>
    <inkml:traceGroup>
      <inkml:annotationXML>
        <emma:emma xmlns:emma="http://www.w3.org/2003/04/emma" version="1.0">
          <emma:interpretation id="{1BB21FE7-CB42-4C73-AFEC-76909DF74EDE}" emma:medium="tactile" emma:mode="ink">
            <msink:context xmlns:msink="http://schemas.microsoft.com/ink/2010/main" type="paragraph" rotatedBoundingBox="654,2612 9543,2506 9555,3557 667,3663" alignmentLevel="1"/>
          </emma:interpretation>
        </emma:emma>
      </inkml:annotationXML>
      <inkml:traceGroup>
        <inkml:annotationXML>
          <emma:emma xmlns:emma="http://www.w3.org/2003/04/emma" version="1.0">
            <emma:interpretation id="{A37C26DB-E59F-4072-AD4A-A8C929B0A495}" emma:medium="tactile" emma:mode="ink">
              <msink:context xmlns:msink="http://schemas.microsoft.com/ink/2010/main" type="inkBullet" rotatedBoundingBox="657,2840 1584,2829 1589,3221 662,3232"/>
            </emma:interpretation>
            <emma:one-of disjunction-type="recognition" id="oneOf0">
              <emma:interpretation id="interp0" emma:lang="" emma:confidence="0">
                <emma:literal>→</emma:literal>
              </emma:interpretation>
            </emma:one-of>
          </emma:emma>
        </inkml:annotationXML>
        <inkml:trace contextRef="#ctx0" brushRef="#br0">-1367 221 0,'-25'0'16,"74"0"62,-24 0-78,23 0 15,1 0-15,24 0 16,1 0-16,-1 0 16,0 0-16,1 0 15,-1 0-15,0 0 16,-24 0-16,0 0 0,0 0 15,-25 0-15,-73 0 157</inkml:trace>
        <inkml:trace contextRef="#ctx0" brushRef="#br0" timeOffset="454.3016">-708 99 0,'-49'0'16,"49"-24"0,25 48 46,24 1-46,-25-25-16,25 48 0,-25-48 0,1 49 31,48-49-31,-73 25 16,24-25-1,-24 24 1,-24 25 0,-25-25-1,25 25 1,-25 0-1,49-25 1,-25-24 0</inkml:trace>
      </inkml:traceGroup>
      <inkml:traceGroup>
        <inkml:annotationXML>
          <emma:emma xmlns:emma="http://www.w3.org/2003/04/emma" version="1.0">
            <emma:interpretation id="{CCFE267E-83D3-4FA0-A3A4-B95D81B90F58}" emma:medium="tactile" emma:mode="ink">
              <msink:context xmlns:msink="http://schemas.microsoft.com/ink/2010/main" type="line" rotatedBoundingBox="2046,2595 9543,2506 9555,3557 2058,3647"/>
            </emma:interpretation>
          </emma:emma>
        </inkml:annotationXML>
        <inkml:traceGroup>
          <inkml:annotationXML>
            <emma:emma xmlns:emma="http://www.w3.org/2003/04/emma" version="1.0">
              <emma:interpretation id="{299D69E9-EA68-4393-AF04-4D0E657AD124}" emma:medium="tactile" emma:mode="ink">
                <msink:context xmlns:msink="http://schemas.microsoft.com/ink/2010/main" type="inkWord" rotatedBoundingBox="2047,2724 3438,2707 3449,3630 2058,3647"/>
              </emma:interpretation>
              <emma:one-of disjunction-type="recognition" id="oneOf1">
                <emma:interpretation id="interp1" emma:lang="" emma:confidence="0.5">
                  <emma:literal>Ep}</emma:literal>
                </emma:interpretation>
                <emma:interpretation id="interp2" emma:lang="" emma:confidence="0">
                  <emma:literal>{p}</emma:literal>
                </emma:interpretation>
                <emma:interpretation id="interp3" emma:lang="" emma:confidence="0">
                  <emma:literal>{r}</emma:literal>
                </emma:interpretation>
                <emma:interpretation id="interp4" emma:lang="" emma:confidence="0">
                  <emma:literal>Ep]</emma:literal>
                </emma:interpretation>
                <emma:interpretation id="interp5" emma:lang="" emma:confidence="0">
                  <emma:literal>{p]</emma:literal>
                </emma:interpretation>
              </emma:one-of>
            </emma:emma>
          </inkml:annotationXML>
          <inkml:trace contextRef="#ctx0" brushRef="#br0" timeOffset="-8471.56">293 50 0,'0'-24'16,"0"-1"15,-48 25 32,23 0-63,1 0 0,-25 25 15,24-1-15,1 25 16,24-24-16,-73-25 15,73 48-15,-25-48 16,25 49-16,0-24 31,25-25-15,24 0 0,-1 0-1,-23 0-15,-1 0 0,25 0 31,-49 24-15,0 0 0,0 50-1,-49-50-15,25 1 16,-25 23-16,25-48 16,24 49-16,-49-49 15,49 25 1,49-25 46,-25 0-46,-24 73 31,0-24-47,0-25 15,0 1-15,0-1 16,0 25 0,24-49-16,-24 24 15,49-24 1,0 0-16,0 0 16,-25 0-16,1 0 15,24 0 1,-49-48 15,0 23 0</inkml:trace>
          <inkml:trace contextRef="#ctx0" brushRef="#br0" timeOffset="-8023.3606">660 343 0,'-25'0'16,"25"-24"-1,0 48 32,0 25-47,0 0 16,0 0-16,0 24 0,49 0 15,-49 1-15,0-25 16,0-1-16,0 1 0,25-49 16,-25 25-1,0-74 16,0 24-31</inkml:trace>
          <inkml:trace contextRef="#ctx0" brushRef="#br0" timeOffset="-7653.3062">635 465 0,'0'-24'0,"-48"24"15,48-49-15,0 25 16,48-25 0,1 0-1,0 49 1,-25 0 0,25 0-16,-49 24 15,25-24 1,-25 49-16,0-24 15,-25-1 1,1-24 0,-1 49-1,-23-49 1</inkml:trace>
          <inkml:trace contextRef="#ctx0" brushRef="#br0" timeOffset="-1450.8851">1099-47 0,'25'0'109,"24"0"-93,0 0-1,-25 0 1,-24 24 0,0 0 15,0 1-16,0 24 1,0-25 15,0 1-15,-24-25 31,24 24-47,-49-24 15,49 49 1,0-25 15,-25-24-31,25 25 16,0 23 0,0-23 15,0-1-16,74 25 17,-50-49-17,25 0 1,-25 0 0,25 0-1,-25 0 1,-24-24-1,-48 24 95,48 24-79,-25-24-31,25 25 16,-24-25-1,24 24-15,0 25 16,0-25 0,0 1-1,0-1 1,0 25-1,0-25 1,24-24 0,-24 25-1,49-25-15,-49 49 32,0-25-17,-24-24-15,-1 25 16,-24-25-1,1 0 1,23 0 31,25-25-31,-24 1-16</inkml:trace>
        </inkml:traceGroup>
        <inkml:traceGroup>
          <inkml:annotationXML>
            <emma:emma xmlns:emma="http://www.w3.org/2003/04/emma" version="1.0">
              <emma:interpretation id="{6629AEE7-4A82-4DEA-B4CC-22985D0933DB}" emma:medium="tactile" emma:mode="ink">
                <msink:context xmlns:msink="http://schemas.microsoft.com/ink/2010/main" type="inkWord" rotatedBoundingBox="5025,2560 6978,2536 6989,3467 5036,3490"/>
              </emma:interpretation>
              <emma:one-of disjunction-type="recognition" id="oneOf2">
                <emma:interpretation id="interp6" emma:lang="" emma:confidence="0.5">
                  <emma:literal>{9.5}</emma:literal>
                </emma:interpretation>
                <emma:interpretation id="interp7" emma:lang="" emma:confidence="0">
                  <emma:literal>{9.5]</emma:literal>
                </emma:interpretation>
                <emma:interpretation id="interp8" emma:lang="" emma:confidence="0">
                  <emma:literal>{9.9}</emma:literal>
                </emma:interpretation>
                <emma:interpretation id="interp9" emma:lang="" emma:confidence="0">
                  <emma:literal>{95}</emma:literal>
                </emma:interpretation>
                <emma:interpretation id="interp10" emma:lang="" emma:confidence="0">
                  <emma:literal>{955}</emma:literal>
                </emma:interpretation>
              </emma:one-of>
            </emma:emma>
          </inkml:annotationXML>
          <inkml:trace contextRef="#ctx0" brushRef="#br0" timeOffset="20153.7738">3200-96 0,'0'-25'47,"24"25"-31,-48 0 77,-1 0-77,-23 0 15,23 0-15,1 0-1,24 49-15,-49-49 16,49 25-16,0-1 31,-25 25-15,25-25 15,25-24 32,24 0-48,-25 0 1,1 0 0,23 0-1,-23 0 1,-25 25-1,0-1 1,24-24 0,-24 49-16,0-25 15,0 1 1,0 24 0,0-25-1,-49-24-15,1 0 16,23 24-16,1-24 0,-25 0 15,0 0 1,73 0 78,25 0-79,0 0 1,-24 0-16,-1 0 31,25 0-15,-49 25-16,0 24 16,0-25-1,0 1 1,0 23 15,-25-48-15,25 49-1,-24-49 1,24 49-16,0-24 16,0-1-1,0 25 1,0-25 15,73-24-15,-73 25-16,49-25 0,-25 0 15,1 0-15,24 0 16,-25 0-16,1 0 16,23 0-1,-48-49 1,0 24 46</inkml:trace>
          <inkml:trace contextRef="#ctx0" brushRef="#br0" timeOffset="23290.7504">3615 99 0,'0'-24'31,"-24"24"-15,24-25-16,-25 25 16,1 0-1,-25 0-15,-24 25 16,48-25-1,25 49 1,0-25 0,0 0-1,0 1 1,0 24 0,49-49-1,0 0 1,-25 0-1,1 0 1,-25-25-16,49 25 16,-49-49-16,0 25 15,0 0 1,0 48 62,24 25-78,-24-25 0,0 1 16,0 23-16,0 1 15,49 0-15,-49-24 16,0 23-16,0-23 16,24 48-1,25-73 63,-49-49-62,25 49-16,-25-49 16,48 49-16,-48-48 15,25 48-15</inkml:trace>
          <inkml:trace contextRef="#ctx0" brushRef="#br0" timeOffset="23544.3916">4006 392 0,'49'0'46,"-49"25"-46,0 48 16,0-24-16,0-25 16,0 25 15</inkml:trace>
          <inkml:trace contextRef="#ctx0" brushRef="#br0" timeOffset="24648.0039">4519 75 0,'0'-25'47,"0"1"-31,-25 24-1,-24 0 1,-24 0-1,24 0 1,0 0 0,25 0-1,24 49-15,0-25 32,0 25-17,0-25 1,24 25-1,25-49 1,0 0 0,-49 25-16,25-25 15,-1 0 1,25 0 0,-25 24-1,-24 25 1,0 0-1,0-25 1,0 1 0,-73 23 15,24-48-15,25 0-16,-25 0 15,49-24 1,0 0-1,0-1 32</inkml:trace>
          <inkml:trace contextRef="#ctx0" brushRef="#br0" timeOffset="25882.7139">4665-170 0,'0'-24'62,"0"0"-30,25 24-32,23 0 15,-23 0 1,-1 0 0,25 24-1,-49 0 1,0 25-1,0 25 1,0-26 0,-24-48-1,24 49-15,-25 0 16,25-24 0,-24-25-16,24 48 15,0-23 1,0-1-1,0 25 1,0 0 0,49-25-1,0-24 1,-1 0 0,-23 0-1,-25-24 16,-25 24 1,-23 49 15,48-25-47,0 25 15,0-25 1,0 1-16,0 24 15,0-25-15,0 1 16,0 23-16,0-23 16,0-1-1,0 1 1,-25-25-16,1 0 16,-1 0-16,-24 0 31,49-25 0,25-24-15</inkml:trace>
        </inkml:traceGroup>
        <inkml:traceGroup>
          <inkml:annotationXML>
            <emma:emma xmlns:emma="http://www.w3.org/2003/04/emma" version="1.0">
              <emma:interpretation id="{A166C664-1CEE-4B64-8783-48B0CE93EEA9}" emma:medium="tactile" emma:mode="ink">
                <msink:context xmlns:msink="http://schemas.microsoft.com/ink/2010/main" type="inkWord" rotatedBoundingBox="7934,2565 9543,2546 9554,3441 7945,3460"/>
              </emma:interpretation>
              <emma:one-of disjunction-type="recognition" id="oneOf3">
                <emma:interpretation id="interp11" emma:lang="" emma:confidence="0.5">
                  <emma:literal>{9}</emma:literal>
                </emma:interpretation>
                <emma:interpretation id="interp12" emma:lang="" emma:confidence="0">
                  <emma:literal>{93}</emma:literal>
                </emma:interpretation>
                <emma:interpretation id="interp13" emma:lang="" emma:confidence="0">
                  <emma:literal>{93</emma:literal>
                </emma:interpretation>
                <emma:interpretation id="interp14" emma:lang="" emma:confidence="0">
                  <emma:literal>{9}}</emma:literal>
                </emma:interpretation>
                <emma:interpretation id="interp15" emma:lang="" emma:confidence="0">
                  <emma:literal>{99}</emma:literal>
                </emma:interpretation>
              </emma:one-of>
            </emma:emma>
          </inkml:annotationXML>
          <inkml:trace contextRef="#ctx0" brushRef="#br0" timeOffset="27355.1881">6179-170 0,'0'-24'16,"-73"24"46,0 0-46,48 24-16,1-24 15,24 25-15,-49-25 16,49 49-16,-49-49 16,49 24-16,0 25 15,0-25 1,25-24-1,24 0 1,24 25 0,-49-25-16,1 0 31,24 49-15,-49-25-16,0 25 15,0 0 1,0 24-1,-74-73-15,74 49 16,-49-49-16,25 24 16,24-48 46,73 24-46,-48 0-16,24-49 15,-25 49 1,-24 73 15,0-24-15,0-24-16,0-1 0,0 25 16,0-25-1,0 1-15,0-1 0,0 25 16,24-49 15,25 0-15,-24 0-16,24 0 15,-25 0-15,-24-24 16,24 24 0,-24-49 30</inkml:trace>
          <inkml:trace contextRef="#ctx0" brushRef="#br0" timeOffset="28188.9693">6839 221 0,'0'-24'31,"0"-1"-15,0 1-1,-73-25 1,48 49 0,1 0-1,-1 0 1,25 49-16,0 24 15,0-24 1,0 0 0,25-25-1,-1-24 1,25 0 0,0-49-16,-49 1 15,24-1 1,-24 24-1,0 50 48,0-1-63,0 25 16,0-25-16,0 1 15,0-1-15,0 50 16,0-50-16,0 25 15,0 0-15,0-25 0,0 25 16,0-25 0,49-24-1,-24 0 17,-25-48-32,24 48 15,-24-25-15,49 25 16,0-24-16,-1-25 31,-48 24 32,0-23-48</inkml:trace>
          <inkml:trace contextRef="#ctx0" brushRef="#br0" timeOffset="29314.2463">7254-121 0,'0'-24'78,"0"-1"-31,24 25-16,50 0-16,-74 49 17,0 0-17,0 0 1,0 0 15,-25-49-31,25 24 16,-24-24-1,24 25 1,-25-25 0,25 49-1,0-25 1,0 25-16,0 0 16,0-25-1,25-24 1,-25 49-16,49-49 15,24 0 1,-24 0 0,-25-49-1,-24 25 17,-24 24-1,-25 73 0,49-49-31,0 1 0,0-1 16,0 25-16,0-25 15,0 1-15,0 24 16,0-25-16,0 1 16,0 23-1,-24 1 1,-25-49-16,0 0 15,24 0 1,25-24 47,0-1-48</inkml:trace>
        </inkml:traceGroup>
      </inkml:traceGroup>
    </inkml:traceGroup>
    <inkml:traceGroup>
      <inkml:annotationXML>
        <emma:emma xmlns:emma="http://www.w3.org/2003/04/emma" version="1.0">
          <emma:interpretation id="{2D7B3320-2020-4E0A-9B99-BF80E177EA09}" emma:medium="tactile" emma:mode="ink">
            <msink:context xmlns:msink="http://schemas.microsoft.com/ink/2010/main" type="paragraph" rotatedBoundingBox="2100,3632 10089,3660 10085,4691 2097,4663" alignmentLevel="2"/>
          </emma:interpretation>
        </emma:emma>
      </inkml:annotationXML>
      <inkml:traceGroup>
        <inkml:annotationXML>
          <emma:emma xmlns:emma="http://www.w3.org/2003/04/emma" version="1.0">
            <emma:interpretation id="{A376609B-547C-465C-A385-8D202D68106F}" emma:medium="tactile" emma:mode="ink">
              <msink:context xmlns:msink="http://schemas.microsoft.com/ink/2010/main" type="line" rotatedBoundingBox="2100,3632 10089,3660 10085,4691 2097,4663"/>
            </emma:interpretation>
          </emma:emma>
        </inkml:annotationXML>
        <inkml:traceGroup>
          <inkml:annotationXML>
            <emma:emma xmlns:emma="http://www.w3.org/2003/04/emma" version="1.0">
              <emma:interpretation id="{1366E500-9BAF-4364-8176-249C1BF818E4}" emma:medium="tactile" emma:mode="ink">
                <msink:context xmlns:msink="http://schemas.microsoft.com/ink/2010/main" type="inkWord" rotatedBoundingBox="2100,3632 4127,3639 4124,4670 2097,4663"/>
              </emma:interpretation>
              <emma:one-of disjunction-type="recognition" id="oneOf4">
                <emma:interpretation id="interp16" emma:lang="" emma:confidence="0.5">
                  <emma:literal>{93*</emma:literal>
                </emma:interpretation>
                <emma:interpretation id="interp17" emma:lang="" emma:confidence="0.5">
                  <emma:literal>{ q } *</emma:literal>
                </emma:interpretation>
                <emma:interpretation id="interp18" emma:lang="" emma:confidence="0.5">
                  <emma:literal>{ q 3*</emma:literal>
                </emma:interpretation>
                <emma:interpretation id="interp19" emma:lang="" emma:confidence="0">
                  <emma:literal>{9 s*</emma:literal>
                </emma:interpretation>
                <emma:interpretation id="interp20" emma:lang="" emma:confidence="0">
                  <emma:literal>{ q K*</emma:literal>
                </emma:interpretation>
              </emma:one-of>
            </emma:emma>
          </inkml:annotationXML>
          <inkml:trace contextRef="#ctx0" brushRef="#br0" timeOffset="31397.9839">196 1052 0,'24'0'0,"-24"-25"125,-49 25-94,0 0-15,1 0 0,48 25-1,-25 23-15,25-23 16,0-1 15,49 25-15,0-49-1,-25 25 1,25-25 0,-49 24-16,25 25 15,-25 0 1,0 0-1,0-25-15,-49 49 16,0-73 15,49 25-31,-49-25 16,0 0 0,98 0 30,-49-49-30,49 49-16,0 0 16,-25 0-1,-24 24 1,0 49 0,0-48-16,0 24 15,0-25-15,0 25 16,0 0-1,0-25-15,0 1 16,0 48-16,0-49 31,25-24 1,23 0-17,26-24-15,-50 24 31,-24-24 1</inkml:trace>
          <inkml:trace contextRef="#ctx0" brushRef="#br0" timeOffset="33604.2832">831 1369 0,'0'-49'16,"0"25"-1,0-1-15,-25 25 16,25-48 0,-24 48-16,-1 0 15,-48 24 1,24-24-16,49 24 0,-24-24 15,24 49-15,0-24 32,0-1-17,0 25 1,24 0 0,1-49-1,-1 0 1,1 0-1,-25-25-15,48 25 0,-48-73 16,25 24 0,-25 25-1,0 73 32,0 0-31,0-25-16,0 25 15,0 0-15,0-1 0,0 1 16,0 25-16,0-50 16,0 25-1,24-49 32,-24-25-31,49 25-1,-49-48-15,49 48 16,-49-49-16,49 49 16,-25-25-16,25 25 15,-49-24-15,-24 24 78</inkml:trace>
          <inkml:trace contextRef="#ctx0" brushRef="#br0" timeOffset="34760.3376">1173 1100 0,'0'-24'47,"24"24"-31,25 0 15,-49-24-31,24 24 16,1 0-1,-1 0-15,-24 24 16,0 0 0,0 25-1,0-24 1,0-1 0,0 25-1,-24-49 1,24 24-1,-49-24-15,49 25 16,-24 24 0,24-25-1,0 25 1,0-25-16,0 25 16,48-49-1,1 0 1,24 0-1,-73-24-15,25 24 16,-25-25 0,-49 25-1,25 0 1,24 74 0,0-50-16,0 0 15,0 25 1,0 0-1,0 24 1,48-73 0,-48 49-16,0-24 15,0-1 1,-24-24 0,-25 49-1,0-49 1,25 0-1,24-24 1,0-25 0</inkml:trace>
          <inkml:trace contextRef="#ctx0" brushRef="#br0" timeOffset="36948.3855">1881 881 0,'0'48'47,"-24"-23"-31,24 24-16,-25 0 0,25 24 15,-49-24-15,49 0 16,-49-25-16,49 25 16,0-74 15,0-23-15,0 23-1</inkml:trace>
          <inkml:trace contextRef="#ctx0" brushRef="#br0" timeOffset="37249.4529">1710 1027 0,'0'-24'16,"73"48"46,-73 1-62,49 23 16,-49 1-16,25-24 0,-25 24 15,48-1-15,-48 1 16,0-24-16,25-1 16,-25 25-1,0-73 32</inkml:trace>
          <inkml:trace contextRef="#ctx0" brushRef="#br0" timeOffset="37635.049">1612 1149 0,'-24'0'15,"97"0"63,-24 0-78,0 0 16,24 0-16,-24-24 0,0 24 16,0 0-16,-1-49 15,1 49 1,-73 0 62,24-24-62</inkml:trace>
        </inkml:traceGroup>
        <inkml:traceGroup>
          <inkml:annotationXML>
            <emma:emma xmlns:emma="http://www.w3.org/2003/04/emma" version="1.0">
              <emma:interpretation id="{DC02AE1E-391D-4B3D-A862-7E2B6078DE79}" emma:medium="tactile" emma:mode="ink">
                <msink:context xmlns:msink="http://schemas.microsoft.com/ink/2010/main" type="inkWord" rotatedBoundingBox="4933,3686 6546,3691 6543,4445 4930,4440"/>
              </emma:interpretation>
              <emma:one-of disjunction-type="recognition" id="oneOf5">
                <emma:interpretation id="interp21" emma:lang="" emma:confidence="0.5">
                  <emma:literal>{9}</emma:literal>
                </emma:interpretation>
                <emma:interpretation id="interp22" emma:lang="" emma:confidence="0">
                  <emma:literal>{93</emma:literal>
                </emma:interpretation>
                <emma:interpretation id="interp23" emma:lang="" emma:confidence="0">
                  <emma:literal>{e}</emma:literal>
                </emma:interpretation>
                <emma:interpretation id="interp24" emma:lang="" emma:confidence="0">
                  <emma:literal>{r}</emma:literal>
                </emma:interpretation>
                <emma:interpretation id="interp25" emma:lang="" emma:confidence="0">
                  <emma:literal>{9b</emma:literal>
                </emma:interpretation>
              </emma:one-of>
            </emma:emma>
          </inkml:annotationXML>
          <inkml:trace contextRef="#ctx0" brushRef="#br0" timeOffset="39001.2941">3127 954 0,'0'-25'32,"-25"25"-17,-24 0 1,25 0-16,-1 0 16,-23 0-1,48 25-15,-49-25 16,49 24-16,-25-24 15,25 49-15,0-24 32,0-1-17,49 25 1,0-49 0,-49 24-1,49-24-15,-49 25 16,24-25-16,-24 49 15,0-1 1,-73 1 0,49-49-16,24 25 0,-49-25 15,24 0 1,74 0 62,0 0-62,0 0-1,-49 24 1,0 25 0,0-25-16,-25 1 15,25 24-15,0-25 16,0 0-16,-24-24 0,24 49 0,0 0 31,49-49-15,0 0-1,-25 0-15,1 0 16,23 0-16,-23 0 31,-25-73 32</inkml:trace>
          <inkml:trace contextRef="#ctx0" brushRef="#br0" timeOffset="39887.7982">3615 1491 0,'0'25'15,"24"-25"17,-24-25-17,49 25-15,-49-49 16,49 1-16,-49 23 0,0 1 15,25-25-15,-25 24 16,0 1-16,0 0 16,-25-25-16,-24 24 15,-24 25 1,24 0 0,25 0-1,24 25 1,0 24-1,0-25 1,0 0 0,24-24-16,-24 49 15,49-49-15,0 0 16,-25 0-16,25 0 16,0 0-1,0 0 1,0-24-1,-49 73 79,0-25-78,0 25-1,0-25 1,24 25 0,25-49-1,0 0 1,0 0-16,-25 0 16</inkml:trace>
          <inkml:trace contextRef="#ctx0" brushRef="#br0" timeOffset="40843.4444">4299 978 0,'24'0'78,"25"0"-62,0 0 0,-49 25-1,0-1 1,0 1-1,-24-25 1,24 24 0,-25-24-16,25 49 15,-24-49-15,24 24 16,-49-24-16,49 25 16,-25 24-1,25-25-15,0 0 16,0 25-1,0-24 1,25-25-16,24 24 16,0-24-1,-1 0 1,1 0-16,-49-24 31,-24 24 16,-25 0-16,49 49-15,0-25-16,0 49 16,0-48-1,0-1-15,0 0 16,24 50-1,-24-50 1,-48-24 0,23 25-1,-24-25-15,25 0 16,24-25 31,0-24-32</inkml:trace>
        </inkml:traceGroup>
        <inkml:traceGroup>
          <inkml:annotationXML>
            <emma:emma xmlns:emma="http://www.w3.org/2003/04/emma" version="1.0">
              <emma:interpretation id="{B8B2239F-DEC7-4288-8F3F-EEFB366452E9}" emma:medium="tactile" emma:mode="ink">
                <msink:context xmlns:msink="http://schemas.microsoft.com/ink/2010/main" type="inkWord" rotatedBoundingBox="8012,3686 10089,3693 10085,4664 8009,4657"/>
              </emma:interpretation>
              <emma:one-of disjunction-type="recognition" id="oneOf6">
                <emma:interpretation id="interp26" emma:lang="" emma:confidence="0.5">
                  <emma:literal>{que}</emma:literal>
                </emma:interpretation>
                <emma:interpretation id="interp27" emma:lang="" emma:confidence="0">
                  <emma:literal>{qi}</emma:literal>
                </emma:interpretation>
                <emma:interpretation id="interp28" emma:lang="" emma:confidence="0">
                  <emma:literal>{qua}</emma:literal>
                </emma:interpretation>
                <emma:interpretation id="interp29" emma:lang="" emma:confidence="0.5">
                  <emma:literal>{9, r}</emma:literal>
                </emma:interpretation>
                <emma:interpretation id="interp30" emma:lang="" emma:confidence="0">
                  <emma:literal>{quite}</emma:literal>
                </emma:interpretation>
              </emma:one-of>
            </emma:emma>
          </inkml:annotationXML>
          <inkml:trace contextRef="#ctx0" brushRef="#br0" timeOffset="42278.5418">6155 978 0,'24'0'16,"-24"-24"-16,0-1 16,-48 25 46,23 0-46,-24 0-16,0 0 15,49 25 1,-24-25-16,24 49 0,0-25 31,0 1-15,49 23 15,0-48-15,-49 25-1,49-25-15,-49 24 16,24-24-16,-24 25 16,0 48-16,0-24 15,-49-49 1,0 24-16,25-24 16,-1 0-16,25 25 15,-48-25-15,96 0 78,1 0-78,0 0 32,-49 24-17,0 25 1,-24 0-16,24-25 15,-25 1-15,25 23 16,-49 1-16,49-24 16,0-1-16,0 25 15,25-49 1,48 0 0,-48 0-1,-1 0-15,25 0 16,-25 0-1</inkml:trace>
          <inkml:trace contextRef="#ctx0" brushRef="#br0" timeOffset="43797.6153">6814 1198 0,'0'-24'0,"-24"24"15,24-25-15,-49 25 32,25 0-17,-25 0 1,0 0 0,49 74-16,-49-50 15,49 25-15,0-25 16,0 25-1,25-24-15,-1-25 16,0 0 0,25 0-1,-49-25 1,25 1-16,-25-25 16,24 49-1,-24-49-15,0 98 78,0-25-78,0 25 0,0 0 16,0 0 0,0 0-16,0-1 15,0 26-15,0-25 16,0-25-16,0 25 15,0-74 48,49-23-47,24-26-1,-48 74-15,-25-24 16,73 24-16,-97 0 94</inkml:trace>
          <inkml:trace contextRef="#ctx0" brushRef="#br0" timeOffset="44044.7187">7156 1516 0,'0'24'62,"0"25"-62,0-25 16,0 1-16,0 24 16,0-25-16,0 0 15</inkml:trace>
          <inkml:trace contextRef="#ctx0" brushRef="#br0" timeOffset="44968.8564">7303 1589 0,'49'0'31,"0"-25"-15,-25 25-16,25-48 16,-25-1-16,-24 24 15,25 1 1,-25-49-1,0 24 1,0 24-16,0 1 16,0-25-1,-25 49-15,1 0 16,-25 0 0,25 0-1,24 25 16,0-1-15,0 25 0,24-49-1,-24 24-15,49-24 0,0 0 16,0 0 0,-25 0-16,0 0 15,25 0 1,-73 25 62,24 48-62,-49 0-1,49-48 1,0 23-1,0-23-15,24-25 16,25 0 0,-24 0-16,23 0 15,1 0 1,-73 0 31,24-25-32</inkml:trace>
          <inkml:trace contextRef="#ctx0" brushRef="#br0" timeOffset="45849.1709">7791 1174 0,'0'-25'15,"0"-24"1,0 25 31,25 24-32,-25-24 1,24 24-16,1 0 16,-1 0-1,-24 24 1,0 25 0,0-25-16,0 1 31,0-1-31,0 49 0,0-24 15,0 0 1,0-24-16,0 23 0,0-23 16,0-1-1,0 1 1,49-25 0,0 0-1,0 0 1,-74 0 31,1 0-16,24 24-31,0 0 16,-25 25-16,25-24 15,0-1-15,0 25 0,0-25 16,0 1-1,49 24-15,-49-25 16,-49 25 0,25-49-16,-25 0 15,25 24-15,-25-24 16,24 0 0</inkml:trace>
        </inkml:traceGroup>
      </inkml:traceGroup>
    </inkml:traceGroup>
    <inkml:traceGroup>
      <inkml:annotationXML>
        <emma:emma xmlns:emma="http://www.w3.org/2003/04/emma" version="1.0">
          <emma:interpretation id="{E872D830-3763-413B-B070-75C9BA018835}" emma:medium="tactile" emma:mode="ink">
            <msink:context xmlns:msink="http://schemas.microsoft.com/ink/2010/main" type="paragraph" rotatedBoundingBox="2081,4730 3800,4790 3770,5649 2051,5589" alignmentLevel="2"/>
          </emma:interpretation>
        </emma:emma>
      </inkml:annotationXML>
      <inkml:traceGroup>
        <inkml:annotationXML>
          <emma:emma xmlns:emma="http://www.w3.org/2003/04/emma" version="1.0">
            <emma:interpretation id="{1865DA3A-F0A8-4D8A-BB37-206217D5C57B}" emma:medium="tactile" emma:mode="ink">
              <msink:context xmlns:msink="http://schemas.microsoft.com/ink/2010/main" type="line" rotatedBoundingBox="2081,4730 3800,4790 3770,5649 2051,5589"/>
            </emma:interpretation>
          </emma:emma>
        </inkml:annotationXML>
        <inkml:traceGroup>
          <inkml:annotationXML>
            <emma:emma xmlns:emma="http://www.w3.org/2003/04/emma" version="1.0">
              <emma:interpretation id="{2817B8B8-AA4C-4024-B536-29FA66160F7A}" emma:medium="tactile" emma:mode="ink">
                <msink:context xmlns:msink="http://schemas.microsoft.com/ink/2010/main" type="inkWord" rotatedBoundingBox="2081,4730 3800,4790 3770,5649 2051,5589"/>
              </emma:interpretation>
              <emma:one-of disjunction-type="recognition" id="oneOf7">
                <emma:interpretation id="interp31" emma:lang="" emma:confidence="0.5">
                  <emma:literal>{915}</emma:literal>
                </emma:interpretation>
                <emma:interpretation id="interp32" emma:lang="" emma:confidence="0.5">
                  <emma:literal>{9, 5}</emma:literal>
                </emma:interpretation>
                <emma:interpretation id="interp33" emma:lang="" emma:confidence="0">
                  <emma:literal>{9, s}</emma:literal>
                </emma:interpretation>
                <emma:interpretation id="interp34" emma:lang="" emma:confidence="0">
                  <emma:literal>{9.5}</emma:literal>
                </emma:interpretation>
                <emma:interpretation id="interp35" emma:lang="" emma:confidence="0">
                  <emma:literal>{91 5}</emma:literal>
                </emma:interpretation>
              </emma:one-of>
            </emma:emma>
          </inkml:annotationXML>
          <inkml:trace contextRef="#ctx0" brushRef="#br0" timeOffset="47708.0765">269 2029 0,'0'-25'31,"-49"25"32,0 0-63,25 0 16,-1 0-16,-23 73 15,-1-24 1,49-24-1,0-1 1,0 25 0,49-25-1,-1-24 1,-23 0-16,24 49 16,-49-24-1,0-1 1,0 0 15,-49-24-31,49 49 16,-49-49-16,0 0 15,74 0 48,23 0-63,1 0 15,-24 0 17,-25 49-32,0-24 15,0-1-15,0 49 16,0-24-16,0 0 16,0 0-1,0-25-15,0 25 16,0-25-1,24-24 1,25 0-16,-25 0 16,25 0-16,-24 0 15,-1 0 1,-24-48 0</inkml:trace>
          <inkml:trace contextRef="#ctx0" brushRef="#br0" timeOffset="48842.1861">611 2346 0,'0'-49'16,"0"25"-16,0-1 15,0 1 17,-24 24-32,-25 0 15,-25 0 1,50 49 15,24 0-31,0-25 16,0 0-16,0 1 0,0 48 31,24-73-15,50 0-1,-74-24 1,49 24-16,-49-49 0,24 49 15,-24-49-15,0 25 32,0 97 30,0-49-62,0 25 16,0 0-16,0 0 15,0 0-15,0 0 16,0-1-16,0-23 16,0 48-1,24-73 17,25-49-17,-24 25 1,23-25-1,1 25 1</inkml:trace>
          <inkml:trace contextRef="#ctx0" brushRef="#br0" timeOffset="49080.5182">904 2541 0,'24'0'15,"-24"49"17,0-24-32,0 24 15,0 24-15,0-49 16,0 1-16,0 23 31</inkml:trace>
          <inkml:trace contextRef="#ctx0" brushRef="#br0" timeOffset="50066.8323">1344 2248 0,'0'-24'16,"0"-25"15,-25 49-15,-24 0-1,1 0 1,-1 49 15,49-25-31,0 1 32,0 24-32,0-25 31,49-24-16,-49 24-15,48-24 16,1 49-16,-24-49 16,-25 49-1,0 0 1,0-25 0,0 25-1,-25-49 1,25 25-1,-49-25-15,1 0 16,-1 0 0,24 0 15,25-49-31,0 24 31</inkml:trace>
          <inkml:trace contextRef="#ctx0" brushRef="#br0" timeOffset="51047.667">1563 2053 0,'0'-24'16,"25"24"31,-1 0-16,25 0-15,-24 24-1,-25 0-15,0 25 16,0 0-1,0-25 1,0 25 0,-49-49-16,49 25 15,-25-25-15,25 24 16,-24 25-16,24-25 31,0 1-15,0 24-1,49-49 1,0 24-16,-1-24 31,-96 0 32,23 0-48,25 25 1,0 23-16,0-23 0,0-1 16,0 1-16,0 48 15,0-24-15,0 0 16,0-25-16,0 0 16,0 25-1,-24-49-15,-25 0 31,0 0-31,0 0 16,25 0 15,24-24-15,0-1 0,0 1-16</inkml:trace>
        </inkml:traceGroup>
      </inkml:traceGroup>
    </inkml:traceGroup>
    <inkml:traceGroup>
      <inkml:annotationXML>
        <emma:emma xmlns:emma="http://www.w3.org/2003/04/emma" version="1.0">
          <emma:interpretation id="{4C5063DF-83D9-4D40-9D50-3D456C969E16}" emma:medium="tactile" emma:mode="ink">
            <msink:context xmlns:msink="http://schemas.microsoft.com/ink/2010/main" type="paragraph" rotatedBoundingBox="2711,5934 3273,5934 3273,6398 2711,6398" alignmentLevel="3"/>
          </emma:interpretation>
        </emma:emma>
      </inkml:annotationXML>
      <inkml:traceGroup>
        <inkml:annotationXML>
          <emma:emma xmlns:emma="http://www.w3.org/2003/04/emma" version="1.0">
            <emma:interpretation id="{21EE7193-CE02-4E3A-AB1A-83EA5133B4BA}" emma:medium="tactile" emma:mode="ink">
              <msink:context xmlns:msink="http://schemas.microsoft.com/ink/2010/main" type="inkBullet" rotatedBoundingBox="2925,5873 3338,6339 3018,6623 2605,6156"/>
            </emma:interpretation>
            <emma:one-of disjunction-type="recognition" id="oneOf8">
              <emma:interpretation id="interp36" emma:lang="" emma:confidence="0">
                <emma:literal>↳</emma:literal>
              </emma:interpretation>
            </emma:one-of>
          </emma:emma>
        </inkml:annotationXML>
        <inkml:trace contextRef="#ctx0" brushRef="#br0" timeOffset="57548.433">660 3469 0,'0'49'31,"49"-49"16,-1 0-32,1-49 1,-24 49-16,24-48 16,-25 23-16,-24-24 15,24 25-15,-24-25 16,0 0-1,0 0-15,-24 49 32,0 0-32,-25 0 15,24 0 1,25 25 0,0 24-16,0-25 15,0 25 1,0-25-1,49-24 1,24 0 0,-24 0-16,0 0 15,-24 0 1,-1 0-16,-24 49 62,0-24-46,-24 23 0,24-23-16,0 24 15,0-25-15,0 25 16,0-25 0,48-24-1,-23 0 1,24 0-16,-25 0 15,1 0 1</inkml:trace>
      </inkml:traceGroup>
    </inkml:traceGroup>
  </inkml:traceGroup>
</inkml:ink>
</file>

<file path=ppt/ink/ink6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2:54.66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EAC92EE5-3474-4FF1-9D26-319D15634241}" emma:medium="tactile" emma:mode="ink">
          <msink:context xmlns:msink="http://schemas.microsoft.com/ink/2010/main" type="inkDrawing" rotatedBoundingBox="8985,1820 9102,2315 9048,2328 8931,1832" semanticType="callout" shapeName="Other">
            <msink:sourceLink direction="with" ref="{FA8DA539-C396-4EDE-ADB4-94CB7710BFEF}"/>
          </msink:context>
        </emma:interpretation>
      </emma:emma>
    </inkml:annotationXML>
    <inkml:trace contextRef="#ctx0" brushRef="#br0">0 0 0,'49'0'78,"-49"74"-63,0-26-15,24 26 16,-24-1-16,0-24 16,0-25-16,49 25 15,-49-24-15,0 23 16,24-48 0,-24 25-16,-24-98 78,24 24-63</inkml:trace>
  </inkml:traceGroup>
</inkml:ink>
</file>

<file path=ppt/ink/ink6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6:06.90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DDD5D63-E1C1-4E7C-81CA-FC87065AD131}" emma:medium="tactile" emma:mode="ink">
          <msink:context xmlns:msink="http://schemas.microsoft.com/ink/2010/main" type="inkDrawing" rotatedBoundingBox="16925,10599 17147,13380 17097,13384 16874,10603" semanticType="callout" shapeName="Other">
            <msink:sourceLink direction="with" ref="{4739AE86-DD5F-4D31-A1C2-CFA4F5170259}"/>
            <msink:sourceLink direction="with" ref="{4146ABF0-60B3-4CE2-9830-F1019AAF4FAD}"/>
          </msink:context>
        </emma:interpretation>
      </emma:emma>
    </inkml:annotationXML>
    <inkml:trace contextRef="#ctx0" brushRef="#br0">0 0 0,'0'25'156,"0"23"-140,0 1-16,0-24 0,0-1 16,0 25-16,0-25 15,0 25-15,0 0 16,0 0-16,0 0 0,0 0 15,0 24-15,24 0 16,-24-24-16,0 0 16,0 0-16,0 0 15,0-1-15,0 1 16,49 25-16,-49-50 16,0 25-1,0-25-15,0 25 16,0-24-16,0-1 15,0 0-15,0 50 16,0-26-16,0-23 16,0 24-16,25 24 15,-25-24 1,0 0-16,0-25 0,0 25 16,0-25-16,0 25 0,0 25 15,0-50 1,0 0-16,49 25 15,-49-24-15,0-1 16,0 0-16,0 25 16,0-24-1,0 48 1,0 0 0,0-48-16,0 24 15,24-25-15,-24 0 16,0 25-1,0 25 1,0-26-16,0 1 16,24-49-1,-24 49-15,0-25 16,0 25 0,0-24-1,0-1 1,0 1-16,0 23 31,0-72 47,0-25-62,0 25-16,0-25 15</inkml:trace>
  </inkml:traceGroup>
</inkml:ink>
</file>

<file path=ppt/ink/ink6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6:14.24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7910143A-71BB-4C3D-AAFC-B7C2A96AFFE6}" emma:medium="tactile" emma:mode="ink">
          <msink:context xmlns:msink="http://schemas.microsoft.com/ink/2010/main" type="writingRegion" rotatedBoundingBox="15780,13083 18714,13096 18707,14811 15773,14798">
            <msink:destinationLink direction="with" ref="{4739AE86-DD5F-4D31-A1C2-CFA4F5170259}"/>
          </msink:context>
        </emma:interpretation>
      </emma:emma>
    </inkml:annotationXML>
    <inkml:traceGroup>
      <inkml:annotationXML>
        <emma:emma xmlns:emma="http://www.w3.org/2003/04/emma" version="1.0">
          <emma:interpretation id="{CD49DFDB-368E-4629-828E-91A9F4CA4157}" emma:medium="tactile" emma:mode="ink">
            <msink:context xmlns:msink="http://schemas.microsoft.com/ink/2010/main" type="paragraph" rotatedBoundingBox="15780,13083 18714,13096 18707,14811 15773,14798" alignmentLevel="1"/>
          </emma:interpretation>
        </emma:emma>
      </inkml:annotationXML>
      <inkml:traceGroup>
        <inkml:annotationXML>
          <emma:emma xmlns:emma="http://www.w3.org/2003/04/emma" version="1.0">
            <emma:interpretation id="{161823F6-4857-49B9-A286-231AF3A3F476}" emma:medium="tactile" emma:mode="ink">
              <msink:context xmlns:msink="http://schemas.microsoft.com/ink/2010/main" type="line" rotatedBoundingBox="15780,13083 18714,13096 18707,14811 15773,14798"/>
            </emma:interpretation>
          </emma:emma>
        </inkml:annotationXML>
        <inkml:traceGroup>
          <inkml:annotationXML>
            <emma:emma xmlns:emma="http://www.w3.org/2003/04/emma" version="1.0">
              <emma:interpretation id="{AF780E8A-F82E-4F18-98A6-FDEFEB5A5F32}" emma:medium="tactile" emma:mode="ink">
                <msink:context xmlns:msink="http://schemas.microsoft.com/ink/2010/main" type="inkWord" rotatedBoundingBox="15780,13083 18714,13096 18707,14811 15773,14798">
                  <msink:destinationLink direction="with" ref="{016B8A27-CACA-4A2D-868B-BE8AF2D69554}"/>
                </msink:context>
              </emma:interpretation>
              <emma:one-of disjunction-type="recognition" id="oneOf0">
                <emma:interpretation id="interp0" emma:lang="" emma:confidence="0.5">
                  <emma:literal>}</emma:literal>
                </emma:interpretation>
                <emma:interpretation id="interp1" emma:lang="" emma:confidence="0">
                  <emma:literal>{</emma:literal>
                </emma:interpretation>
                <emma:interpretation id="interp2" emma:lang="" emma:confidence="0">
                  <emma:literal>3</emma:literal>
                </emma:interpretation>
                <emma:interpretation id="interp3" emma:lang="" emma:confidence="0">
                  <emma:literal>,</emma:literal>
                </emma:interpretation>
                <emma:interpretation id="interp4" emma:lang="" emma:confidence="0">
                  <emma:literal>;</emma:literal>
                </emma:interpretation>
              </emma:one-of>
            </emma:emma>
          </inkml:annotationXML>
          <inkml:trace contextRef="#ctx0" brushRef="#br0">2714 24 0,'0'-48'16,"0"23"15,25 25 0,-1 0-15,25 0-1,-25 25 1,-24 23 0,0 26-1,0-50-15,0 0 16,-24 50-16,24-25 0,-73-1 15,73-23-15,0 24 16,0 0-16,0-25 0,0 0 16,0 25-1,24-49 1,-24 49-16,49-49 16,-25 0-16,1 0 0,23 0 15,-72 0 32,24 25-47,-24-25 16,24 48-16,0-23 15,0 24 1,0 24 0,24-24-1,25-25 1,-49 25-1,-25-49-15,-23 49 16,23-49-16,-24 24 16,49-48 31,0-1-32</inkml:trace>
          <inkml:trace contextRef="#ctx0" brushRef="#br0" timeOffset="-4828.4773">394 24 0,'0'-24'15,"-25"24"1,-23 0 0,-1 0-1,24 0 1,-23 0-16,23 24 16,-24 1-16,25 24 0,-1-25 15,-23 25-15,48 0 16,-25-49-16,25 24 15,0 1 1,49-25 15,0 0-31,24 0 32,-48 0-32,-1 0 15,-24 48 1,0 1-1,0-24 1,0 24-16,0-25 16,-73 25-16,48 0 15,-24 0-15,25-25 16,122-73 46,-74 49-62,25 0 16,-49 25 0,0 23-1,0 1-15,0 0 16,0 0-16,0 24 16,0-24-16,0 24 15,49-24-15,-49-24 16,24-25-1,-24 24-15,73-24 16,-48 0-16,24 0 16,0 0-16,24 0 15,-24 0-15,0-73 16,-25 73-16,25 0 16,-49-25 15,0 1 0</inkml:trace>
          <inkml:trace contextRef="#ctx0" brushRef="#br0" timeOffset="-3555.8575">809 562 0,'0'-49'0,"-49"49"16,49-49 0,-24 49-16,24-49 0,-49 49 15,25 0 1,-1 0-1,25 25 17,-49-25-17,49 48-15,0 1 16,25 0 0,-1-24 15,1-25-16,23 0 1,-48-25 0,25 25-16,-25-49 0,0 0 31,24 49 0,-24 25-15,0-1-1,49 1-15,-49-1 16,0 49-16,0-24 16,25 0-16,-25 0 15,0 0-15,0 0 16,0-1 0,48-23-16,-48-1 15,25-24 48,24-49-48,24-24 1,-24 24 0,-49 25-1</inkml:trace>
          <inkml:trace contextRef="#ctx0" brushRef="#br0" timeOffset="-3324.1416">1322 611 0,'0'24'16,"0"25"-1,0-25 1,0 1-16,0 23 0,0-23 15,0-1-15,0 25 16,0 0-16</inkml:trace>
          <inkml:trace contextRef="#ctx0" brushRef="#br0" timeOffset="-2189.6099">1591 757 0,'0'24'0,"24"-24"32,49-24-17,-73 0 1,25-25-16,-25 24 15,0-23-15,0-1 16,0 24-16,0 1 16,0-1-16,0-23 15,-49-1 1,0 49 0,25 0-1,-1 24 48,25 1-48,0-1-15,49 25 32,0-49-32,24 0 15,-48 0 1,-1 0-1,-24 49 64,0 0-64,0 24 1,0-49-1,24-24 1,-24 49 0,49-49-16,0 0 15,0 0 1,0-24 0,0-1-1</inkml:trace>
          <inkml:trace contextRef="#ctx0" brushRef="#br0" timeOffset="-1973.7005">2201 708 0,'25'73'47,"-25"-48"-47,0 24 0,0 0 15,0-25-15,0 0 16</inkml:trace>
          <inkml:trace contextRef="#ctx0" brushRef="#br0" timeOffset="-1272.1428">2299 366 0,'24'0'32,"-24"25"-17,0 24 1,25-1-16,-25 26 16,0-1-16,0-24 15,49 0 1,-49-1-16,0 1 15,24 0-15,-24 0 16,0-73 31,0-25-47,0 24 16</inkml:trace>
          <inkml:trace contextRef="#ctx0" brushRef="#br0" timeOffset="-887.0071">2323 440 0,'0'-25'15,"0"-24"1,0 25-1,25 24-15,-1-25 16,1 25 0,23 0-1,-23 0 1,-1 25 0,-24 48-1,0-24 1,0 0-1,-24-49 1,-1 24 0,1-24-1</inkml:trace>
          <inkml:trace contextRef="#ctx0" brushRef="#br0" timeOffset="-6602.3115">1224-537 0,'0'-25'31,"0"74"63,0 0-78,49-25-1,-49 1-15,25 24 31,-1-49 32,-24-74-47,73 74-16,-73-49 15,25 49-15,-25-48 16,24 48-16,-24-49 15,25 49-15,-25-25 125</inkml:trace>
        </inkml:traceGroup>
      </inkml:traceGroup>
    </inkml:traceGroup>
  </inkml:traceGroup>
</inkml:ink>
</file>

<file path=ppt/ink/ink6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05.76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127A27B-64B0-4A1E-A47C-46D042FC298A}" emma:medium="tactile" emma:mode="ink">
          <msink:context xmlns:msink="http://schemas.microsoft.com/ink/2010/main" type="writingRegion" rotatedBoundingBox="654,2612 10198,2498 10298,10914 755,11028"/>
        </emma:interpretation>
      </emma:emma>
    </inkml:annotationXML>
    <inkml:traceGroup>
      <inkml:annotationXML>
        <emma:emma xmlns:emma="http://www.w3.org/2003/04/emma" version="1.0">
          <emma:interpretation id="{9766175C-311C-4AC3-A9CC-08CB16FBD164}" emma:medium="tactile" emma:mode="ink">
            <msink:context xmlns:msink="http://schemas.microsoft.com/ink/2010/main" type="paragraph" rotatedBoundingBox="654,2612 9543,2506 9555,3557 667,3663" alignmentLevel="1"/>
          </emma:interpretation>
        </emma:emma>
      </inkml:annotationXML>
      <inkml:traceGroup>
        <inkml:annotationXML>
          <emma:emma xmlns:emma="http://www.w3.org/2003/04/emma" version="1.0">
            <emma:interpretation id="{FCB10814-4689-4C0E-9B15-D242E52A9ABF}" emma:medium="tactile" emma:mode="ink">
              <msink:context xmlns:msink="http://schemas.microsoft.com/ink/2010/main" type="inkBullet" rotatedBoundingBox="657,2840 1584,2829 1589,3221 662,3232"/>
            </emma:interpretation>
            <emma:one-of disjunction-type="recognition" id="oneOf0">
              <emma:interpretation id="interp0" emma:lang="" emma:confidence="0">
                <emma:literal>→</emma:literal>
              </emma:interpretation>
            </emma:one-of>
          </emma:emma>
        </inkml:annotationXML>
        <inkml:trace contextRef="#ctx0" brushRef="#br0">-1367 221 0,'-25'0'16,"74"0"62,-24 0-78,23 0 15,1 0-15,24 0 16,1 0-16,-1 0 16,0 0-16,1 0 15,-1 0-15,0 0 16,-24 0-16,0 0 0,0 0 15,-25 0-15,-73 0 157</inkml:trace>
        <inkml:trace contextRef="#ctx0" brushRef="#br0" timeOffset="454.3016">-708 99 0,'-49'0'16,"49"-24"0,25 48 46,24 1-46,-25-25-16,25 48 0,-25-48 0,1 49 31,48-49-31,-73 25 16,24-25-1,-24 24 1,-24 25 0,-25-25-1,25 25 1,-25 0-1,49-25 1,-25-24 0</inkml:trace>
      </inkml:traceGroup>
      <inkml:traceGroup>
        <inkml:annotationXML>
          <emma:emma xmlns:emma="http://www.w3.org/2003/04/emma" version="1.0">
            <emma:interpretation id="{AA0A70DE-7197-401F-88CD-1906710FF62F}" emma:medium="tactile" emma:mode="ink">
              <msink:context xmlns:msink="http://schemas.microsoft.com/ink/2010/main" type="line" rotatedBoundingBox="2046,2595 9543,2506 9555,3557 2058,3647"/>
            </emma:interpretation>
          </emma:emma>
        </inkml:annotationXML>
        <inkml:traceGroup>
          <inkml:annotationXML>
            <emma:emma xmlns:emma="http://www.w3.org/2003/04/emma" version="1.0">
              <emma:interpretation id="{BC018658-F179-4F62-831E-C1904A49B019}" emma:medium="tactile" emma:mode="ink">
                <msink:context xmlns:msink="http://schemas.microsoft.com/ink/2010/main" type="inkWord" rotatedBoundingBox="2047,2724 3438,2707 3449,3630 2058,3647"/>
              </emma:interpretation>
              <emma:one-of disjunction-type="recognition" id="oneOf1">
                <emma:interpretation id="interp1" emma:lang="" emma:confidence="0.5">
                  <emma:literal>Ep}</emma:literal>
                </emma:interpretation>
                <emma:interpretation id="interp2" emma:lang="" emma:confidence="0.5">
                  <emma:literal>{P }</emma:literal>
                </emma:interpretation>
                <emma:interpretation id="interp3" emma:lang="" emma:confidence="0">
                  <emma:literal>{p}</emma:literal>
                </emma:interpretation>
                <emma:interpretation id="interp4" emma:lang="" emma:confidence="0">
                  <emma:literal>{r}</emma:literal>
                </emma:interpretation>
                <emma:interpretation id="interp5" emma:lang="" emma:confidence="0">
                  <emma:literal>{p }</emma:literal>
                </emma:interpretation>
              </emma:one-of>
            </emma:emma>
          </inkml:annotationXML>
          <inkml:trace contextRef="#ctx0" brushRef="#br0" timeOffset="-8471.56">293 50 0,'0'-24'16,"0"-1"15,-48 25 32,23 0-63,1 0 0,-25 25 15,24-1-15,1 25 16,24-24-16,-73-25 15,73 48-15,-25-48 16,25 49-16,0-24 31,25-25-15,24 0 0,-1 0-1,-23 0-15,-1 0 0,25 0 31,-49 24-15,0 0 0,0 50-1,-49-50-15,25 1 16,-25 23-16,25-48 16,24 49-16,-49-49 15,49 25 1,49-25 46,-25 0-46,-24 73 31,0-24-47,0-25 15,0 1-15,0-1 16,0 25 0,24-49-16,-24 24 15,49-24 1,0 0-16,0 0 16,-25 0-16,1 0 15,24 0 1,-49-48 15,0 23 0</inkml:trace>
          <inkml:trace contextRef="#ctx0" brushRef="#br0" timeOffset="-8023.3606">660 343 0,'-25'0'16,"25"-24"-1,0 48 32,0 25-47,0 0 16,0 0-16,0 24 0,49 0 15,-49 1-15,0-25 16,0-1-16,0 1 0,25-49 16,-25 25-1,0-74 16,0 24-31</inkml:trace>
          <inkml:trace contextRef="#ctx0" brushRef="#br0" timeOffset="-7653.3062">635 465 0,'0'-24'0,"-48"24"15,48-49-15,0 25 16,48-25 0,1 0-1,0 49 1,-25 0 0,25 0-16,-49 24 15,25-24 1,-25 49-16,0-24 15,-25-1 1,1-24 0,-1 49-1,-23-49 1</inkml:trace>
          <inkml:trace contextRef="#ctx0" brushRef="#br0" timeOffset="-1450.8851">1099-47 0,'25'0'109,"24"0"-93,0 0-1,-25 0 1,-24 24 0,0 0 15,0 1-16,0 24 1,0-25 15,0 1-15,-24-25 31,24 24-47,-49-24 15,49 49 1,0-25 15,-25-24-31,25 25 16,0 23 0,0-23 15,0-1-16,74 25 17,-50-49-17,25 0 1,-25 0 0,25 0-1,-25 0 1,-24-24-1,-48 24 95,48 24-79,-25-24-31,25 25 16,-24-25-1,24 24-15,0 25 16,0-25 0,0 1-1,0-1 1,0 25-1,0-25 1,24-24 0,-24 25-1,49-25-15,-49 49 32,0-25-17,-24-24-15,-1 25 16,-24-25-1,1 0 1,23 0 31,25-25-31,-24 1-16</inkml:trace>
        </inkml:traceGroup>
        <inkml:traceGroup>
          <inkml:annotationXML>
            <emma:emma xmlns:emma="http://www.w3.org/2003/04/emma" version="1.0">
              <emma:interpretation id="{45A63762-3AA1-45EA-9A23-9FF8D0E756AF}" emma:medium="tactile" emma:mode="ink">
                <msink:context xmlns:msink="http://schemas.microsoft.com/ink/2010/main" type="inkWord" rotatedBoundingBox="5025,2560 6978,2536 6989,3467 5036,3490"/>
              </emma:interpretation>
              <emma:one-of disjunction-type="recognition" id="oneOf2">
                <emma:interpretation id="interp6" emma:lang="" emma:confidence="0.5">
                  <emma:literal>{9.5}</emma:literal>
                </emma:interpretation>
                <emma:interpretation id="interp7" emma:lang="" emma:confidence="0.5">
                  <emma:literal>{ 9.5 }</emma:literal>
                </emma:interpretation>
                <emma:interpretation id="interp8" emma:lang="" emma:confidence="0.5">
                  <emma:literal>{ q 15}</emma:literal>
                </emma:interpretation>
                <emma:interpretation id="interp9" emma:lang="" emma:confidence="0">
                  <emma:literal>{ q •5}</emma:literal>
                </emma:interpretation>
                <emma:interpretation id="interp10" emma:lang="" emma:confidence="0.5">
                  <emma:literal>{ 9.5}</emma:literal>
                </emma:interpretation>
              </emma:one-of>
            </emma:emma>
          </inkml:annotationXML>
          <inkml:trace contextRef="#ctx0" brushRef="#br0" timeOffset="20153.7738">3200-96 0,'0'-25'47,"24"25"-31,-48 0 77,-1 0-77,-23 0 15,23 0-15,1 0-1,24 49-15,-49-49 16,49 25-16,0-1 31,-25 25-15,25-25 15,25-24 32,24 0-48,-25 0 1,1 0 0,23 0-1,-23 0 1,-25 25-1,0-1 1,24-24 0,-24 49-16,0-25 15,0 1 1,0 24 0,0-25-1,-49-24-15,1 0 16,23 24-16,1-24 0,-25 0 15,0 0 1,73 0 78,25 0-79,0 0 1,-24 0-16,-1 0 31,25 0-15,-49 25-16,0 24 16,0-25-1,0 1 1,0 23 15,-25-48-15,25 49-1,-24-49 1,24 49-16,0-24 16,0-1-1,0 25 1,0-25 15,73-24-15,-73 25-16,49-25 0,-25 0 15,1 0-15,24 0 16,-25 0-16,1 0 16,23 0-1,-48-49 1,0 24 46</inkml:trace>
          <inkml:trace contextRef="#ctx0" brushRef="#br0" timeOffset="23290.7504">3615 99 0,'0'-24'31,"-24"24"-15,24-25-16,-25 25 16,1 0-1,-25 0-15,-24 25 16,48-25-1,25 49 1,0-25 0,0 0-1,0 1 1,0 24 0,49-49-1,0 0 1,-25 0-1,1 0 1,-25-25-16,49 25 16,-49-49-16,0 25 15,0 0 1,0 48 62,24 25-78,-24-25 0,0 1 16,0 23-16,0 1 15,49 0-15,-49-24 16,0 23-16,0-23 16,24 48-1,25-73 63,-49-49-62,25 49-16,-25-49 16,48 49-16,-48-48 15,25 48-15</inkml:trace>
          <inkml:trace contextRef="#ctx0" brushRef="#br0" timeOffset="23544.3916">4006 392 0,'49'0'46,"-49"25"-46,0 48 16,0-24-16,0-25 16,0 25 15</inkml:trace>
          <inkml:trace contextRef="#ctx0" brushRef="#br0" timeOffset="24648.0039">4519 75 0,'0'-25'47,"0"1"-31,-25 24-1,-24 0 1,-24 0-1,24 0 1,0 0 0,25 0-1,24 49-15,0-25 32,0 25-17,0-25 1,24 25-1,25-49 1,0 0 0,-49 25-16,25-25 15,-1 0 1,25 0 0,-25 24-1,-24 25 1,0 0-1,0-25 1,0 1 0,-73 23 15,24-48-15,25 0-16,-25 0 15,49-24 1,0 0-1,0-1 32</inkml:trace>
          <inkml:trace contextRef="#ctx0" brushRef="#br0" timeOffset="25882.7139">4665-170 0,'0'-24'62,"0"0"-30,25 24-32,23 0 15,-23 0 1,-1 0 0,25 24-1,-49 0 1,0 25-1,0 25 1,0-26 0,-24-48-1,24 49-15,-25 0 16,25-24 0,-24-25-16,24 48 15,0-23 1,0-1-1,0 25 1,0 0 0,49-25-1,0-24 1,-1 0 0,-23 0-1,-25-24 16,-25 24 1,-23 49 15,48-25-47,0 25 15,0-25 1,0 1-16,0 24 15,0-25-15,0 1 16,0 23-16,0-23 16,0-1-1,0 1 1,-25-25-16,1 0 16,-1 0-16,-24 0 31,49-25 0,25-24-15</inkml:trace>
        </inkml:traceGroup>
        <inkml:traceGroup>
          <inkml:annotationXML>
            <emma:emma xmlns:emma="http://www.w3.org/2003/04/emma" version="1.0">
              <emma:interpretation id="{FA8DA539-C396-4EDE-ADB4-94CB7710BFEF}" emma:medium="tactile" emma:mode="ink">
                <msink:context xmlns:msink="http://schemas.microsoft.com/ink/2010/main" type="inkWord" rotatedBoundingBox="7934,2565 9543,2546 9554,3441 7945,3460">
                  <msink:destinationLink direction="with" ref="{EAC92EE5-3474-4FF1-9D26-319D15634241}"/>
                </msink:context>
              </emma:interpretation>
              <emma:one-of disjunction-type="recognition" id="oneOf3">
                <emma:interpretation id="interp11" emma:lang="" emma:confidence="0.5">
                  <emma:literal>{9}</emma:literal>
                </emma:interpretation>
                <emma:interpretation id="interp12" emma:lang="" emma:confidence="0">
                  <emma:literal>{93}</emma:literal>
                </emma:interpretation>
                <emma:interpretation id="interp13" emma:lang="" emma:confidence="0">
                  <emma:literal>{93</emma:literal>
                </emma:interpretation>
                <emma:interpretation id="interp14" emma:lang="" emma:confidence="0.5">
                  <emma:literal>{ q}</emma:literal>
                </emma:interpretation>
                <emma:interpretation id="interp15" emma:lang="" emma:confidence="0">
                  <emma:literal>{9}}</emma:literal>
                </emma:interpretation>
              </emma:one-of>
            </emma:emma>
          </inkml:annotationXML>
          <inkml:trace contextRef="#ctx0" brushRef="#br0" timeOffset="27355.1881">6179-170 0,'0'-24'16,"-73"24"46,0 0-46,48 24-16,1-24 15,24 25-15,-49-25 16,49 49-16,-49-49 16,49 24-16,0 25 15,0-25 1,25-24-1,24 0 1,24 25 0,-49-25-16,1 0 31,24 49-15,-49-25-16,0 25 15,0 0 1,0 24-1,-74-73-15,74 49 16,-49-49-16,25 24 16,24-48 46,73 24-46,-48 0-16,24-49 15,-25 49 1,-24 73 15,0-24-15,0-24-16,0-1 0,0 25 16,0-25-1,0 1-15,0-1 0,0 25 16,24-49 15,25 0-15,-24 0-16,24 0 15,-25 0-15,-24-24 16,24 24 0,-24-49 30</inkml:trace>
          <inkml:trace contextRef="#ctx0" brushRef="#br0" timeOffset="28188.9693">6839 221 0,'0'-24'31,"0"-1"-15,0 1-1,-73-25 1,48 49 0,1 0-1,-1 0 1,25 49-16,0 24 15,0-24 1,0 0 0,25-25-1,-1-24 1,25 0 0,0-49-16,-49 1 15,24-1 1,-24 24-1,0 50 48,0-1-63,0 25 16,0-25-16,0 1 15,0-1-15,0 50 16,0-50-16,0 25 15,0 0-15,0-25 0,0 25 16,0-25 0,49-24-1,-24 0 17,-25-48-32,24 48 15,-24-25-15,49 25 16,0-24-16,-1-25 31,-48 24 32,0-23-48</inkml:trace>
          <inkml:trace contextRef="#ctx0" brushRef="#br0" timeOffset="29314.2463">7254-121 0,'0'-24'78,"0"-1"-31,24 25-16,50 0-16,-74 49 17,0 0-17,0 0 1,0 0 15,-25-49-31,25 24 16,-24-24-1,24 25 1,-25-25 0,25 49-1,0-25 1,0 25-16,0 0 16,0-25-1,25-24 1,-25 49-16,49-49 15,24 0 1,-24 0 0,-25-49-1,-24 25 17,-24 24-1,-25 73 0,49-49-31,0 1 0,0-1 16,0 25-16,0-25 15,0 1-15,0 24 16,0-25-16,0 1 16,0 23-1,-24 1 1,-25-49-16,0 0 15,24 0 1,25-24 47,0-1-48</inkml:trace>
        </inkml:traceGroup>
      </inkml:traceGroup>
    </inkml:traceGroup>
    <inkml:traceGroup>
      <inkml:annotationXML>
        <emma:emma xmlns:emma="http://www.w3.org/2003/04/emma" version="1.0">
          <emma:interpretation id="{B9092307-ADA1-4635-9C44-CF138A2FABCE}" emma:medium="tactile" emma:mode="ink">
            <msink:context xmlns:msink="http://schemas.microsoft.com/ink/2010/main" type="paragraph" rotatedBoundingBox="2080,3632 10239,3661 10228,6694 2069,6665" alignmentLevel="2"/>
          </emma:interpretation>
        </emma:emma>
      </inkml:annotationXML>
      <inkml:traceGroup>
        <inkml:annotationXML>
          <emma:emma xmlns:emma="http://www.w3.org/2003/04/emma" version="1.0">
            <emma:interpretation id="{2162E581-7BB6-49F7-AD51-13D4ACD3D6BA}" emma:medium="tactile" emma:mode="ink">
              <msink:context xmlns:msink="http://schemas.microsoft.com/ink/2010/main" type="line" rotatedBoundingBox="2100,3632 10089,3660 10085,4691 2097,4663"/>
            </emma:interpretation>
          </emma:emma>
        </inkml:annotationXML>
        <inkml:traceGroup>
          <inkml:annotationXML>
            <emma:emma xmlns:emma="http://www.w3.org/2003/04/emma" version="1.0">
              <emma:interpretation id="{8ABE074F-0CB7-406C-8471-074104765B10}" emma:medium="tactile" emma:mode="ink">
                <msink:context xmlns:msink="http://schemas.microsoft.com/ink/2010/main" type="inkWord" rotatedBoundingBox="2100,3632 4127,3639 4124,4670 2097,4663"/>
              </emma:interpretation>
              <emma:one-of disjunction-type="recognition" id="oneOf4">
                <emma:interpretation id="interp16" emma:lang="" emma:confidence="0.5">
                  <emma:literal>{93*</emma:literal>
                </emma:interpretation>
                <emma:interpretation id="interp17" emma:lang="" emma:confidence="0.5">
                  <emma:literal>{ q } *</emma:literal>
                </emma:interpretation>
                <emma:interpretation id="interp18" emma:lang="" emma:confidence="0.5">
                  <emma:literal>{ q 3*</emma:literal>
                </emma:interpretation>
                <emma:interpretation id="interp19" emma:lang="" emma:confidence="0">
                  <emma:literal>{9 s*</emma:literal>
                </emma:interpretation>
                <emma:interpretation id="interp20" emma:lang="" emma:confidence="0">
                  <emma:literal>{ q K*</emma:literal>
                </emma:interpretation>
              </emma:one-of>
            </emma:emma>
          </inkml:annotationXML>
          <inkml:trace contextRef="#ctx0" brushRef="#br0" timeOffset="31397.9839">196 1052 0,'24'0'0,"-24"-25"125,-49 25-94,0 0-15,1 0 0,48 25-1,-25 23-15,25-23 16,0-1 15,49 25-15,0-49-1,-25 25 1,25-25 0,-49 24-16,25 25 15,-25 0 1,0 0-1,0-25-15,-49 49 16,0-73 15,49 25-31,-49-25 16,0 0 0,98 0 30,-49-49-30,49 49-16,0 0 16,-25 0-1,-24 24 1,0 49 0,0-48-16,0 24 15,0-25-15,0 25 16,0 0-1,0-25-15,0 1 16,0 48-16,0-49 31,25-24 1,23 0-17,26-24-15,-50 24 31,-24-24 1</inkml:trace>
          <inkml:trace contextRef="#ctx0" brushRef="#br0" timeOffset="33604.2832">831 1369 0,'0'-49'16,"0"25"-1,0-1-15,-25 25 16,25-48 0,-24 48-16,-1 0 15,-48 24 1,24-24-16,49 24 0,-24-24 15,24 49-15,0-24 32,0-1-17,0 25 1,24 0 0,1-49-1,-1 0 1,1 0-1,-25-25-15,48 25 0,-48-73 16,25 24 0,-25 25-1,0 73 32,0 0-31,0-25-16,0 25 15,0 0-15,0-1 0,0 1 16,0 25-16,0-50 16,0 25-1,24-49 32,-24-25-31,49 25-1,-49-48-15,49 48 16,-49-49-16,49 49 16,-25-25-16,25 25 15,-49-24-15,-24 24 78</inkml:trace>
          <inkml:trace contextRef="#ctx0" brushRef="#br0" timeOffset="34760.3376">1173 1100 0,'0'-24'47,"24"24"-31,25 0 15,-49-24-31,24 24 16,1 0-1,-1 0-15,-24 24 16,0 0 0,0 25-1,0-24 1,0-1 0,0 25-1,-24-49 1,24 24-1,-49-24-15,49 25 16,-24 24 0,24-25-1,0 25 1,0-25-16,0 25 16,48-49-1,1 0 1,24 0-1,-73-24-15,25 24 16,-25-25 0,-49 25-1,25 0 1,24 74 0,0-50-16,0 0 15,0 25 1,0 0-1,0 24 1,48-73 0,-48 49-16,0-24 15,0-1 1,-24-24 0,-25 49-1,0-49 1,25 0-1,24-24 1,0-25 0</inkml:trace>
          <inkml:trace contextRef="#ctx0" brushRef="#br0" timeOffset="36948.3855">1881 881 0,'0'48'47,"-24"-23"-31,24 24-16,-25 0 0,25 24 15,-49-24-15,49 0 16,-49-25-16,49 25 16,0-74 15,0-23-15,0 23-1</inkml:trace>
          <inkml:trace contextRef="#ctx0" brushRef="#br0" timeOffset="37249.4529">1710 1027 0,'0'-24'16,"73"48"46,-73 1-62,49 23 16,-49 1-16,25-24 0,-25 24 15,48-1-15,-48 1 16,0-24-16,25-1 16,-25 25-1,0-73 32</inkml:trace>
          <inkml:trace contextRef="#ctx0" brushRef="#br0" timeOffset="37635.049">1612 1149 0,'-24'0'15,"97"0"63,-24 0-78,0 0 16,24 0-16,-24-24 0,0 24 16,0 0-16,-1-49 15,1 49 1,-73 0 62,24-24-62</inkml:trace>
        </inkml:traceGroup>
        <inkml:traceGroup>
          <inkml:annotationXML>
            <emma:emma xmlns:emma="http://www.w3.org/2003/04/emma" version="1.0">
              <emma:interpretation id="{40C5671D-19B3-4617-A5C3-853BC71A63D4}" emma:medium="tactile" emma:mode="ink">
                <msink:context xmlns:msink="http://schemas.microsoft.com/ink/2010/main" type="inkWord" rotatedBoundingBox="4933,3686 6546,3691 6543,4445 4930,4440"/>
              </emma:interpretation>
              <emma:one-of disjunction-type="recognition" id="oneOf5">
                <emma:interpretation id="interp21" emma:lang="" emma:confidence="0.5">
                  <emma:literal>{9}</emma:literal>
                </emma:interpretation>
                <emma:interpretation id="interp22" emma:lang="" emma:confidence="0">
                  <emma:literal>{93</emma:literal>
                </emma:interpretation>
                <emma:interpretation id="interp23" emma:lang="" emma:confidence="0">
                  <emma:literal>{e}</emma:literal>
                </emma:interpretation>
                <emma:interpretation id="interp24" emma:lang="" emma:confidence="0">
                  <emma:literal>{r}</emma:literal>
                </emma:interpretation>
                <emma:interpretation id="interp25" emma:lang="" emma:confidence="0">
                  <emma:literal>{9b</emma:literal>
                </emma:interpretation>
              </emma:one-of>
            </emma:emma>
          </inkml:annotationXML>
          <inkml:trace contextRef="#ctx0" brushRef="#br0" timeOffset="39001.2941">3127 954 0,'0'-25'32,"-25"25"-17,-24 0 1,25 0-16,-1 0 16,-23 0-1,48 25-15,-49-25 16,49 24-16,-25-24 15,25 49-15,0-24 32,0-1-17,49 25 1,0-49 0,-49 24-1,49-24-15,-49 25 16,24-25-16,-24 49 15,0-1 1,-73 1 0,49-49-16,24 25 0,-49-25 15,24 0 1,74 0 62,0 0-62,0 0-1,-49 24 1,0 25 0,0-25-16,-25 1 15,25 24-15,0-25 16,0 0-16,-24-24 0,24 49 0,0 0 31,49-49-15,0 0-1,-25 0-15,1 0 16,23 0-16,-23 0 31,-25-73 32</inkml:trace>
          <inkml:trace contextRef="#ctx0" brushRef="#br0" timeOffset="39887.7982">3615 1491 0,'0'25'15,"24"-25"17,-24-25-17,49 25-15,-49-49 16,49 1-16,-49 23 0,0 1 15,25-25-15,-25 24 16,0 1-16,0 0 16,-25-25-16,-24 24 15,-24 25 1,24 0 0,25 0-1,24 25 1,0 24-1,0-25 1,0 0 0,24-24-16,-24 49 15,49-49-15,0 0 16,-25 0-16,25 0 16,0 0-1,0 0 1,0-24-1,-49 73 79,0-25-78,0 25-1,0-25 1,24 25 0,25-49-1,0 0 1,0 0-16,-25 0 16</inkml:trace>
          <inkml:trace contextRef="#ctx0" brushRef="#br0" timeOffset="40843.4444">4299 978 0,'24'0'78,"25"0"-62,0 0 0,-49 25-1,0-1 1,0 1-1,-24-25 1,24 24 0,-25-24-16,25 49 15,-24-49-15,24 24 16,-49-24-16,49 25 16,-25 24-1,25-25-15,0 0 16,0 25-1,0-24 1,25-25-16,24 24 16,0-24-1,-1 0 1,1 0-16,-49-24 31,-24 24 16,-25 0-16,49 49-15,0-25-16,0 49 16,0-48-1,0-1-15,0 0 16,24 50-1,-24-50 1,-48-24 0,23 25-1,-24-25-15,25 0 16,24-25 31,0-24-32</inkml:trace>
        </inkml:traceGroup>
        <inkml:traceGroup>
          <inkml:annotationXML>
            <emma:emma xmlns:emma="http://www.w3.org/2003/04/emma" version="1.0">
              <emma:interpretation id="{2E7294DE-95B7-49A6-8D91-22B67184D34D}" emma:medium="tactile" emma:mode="ink">
                <msink:context xmlns:msink="http://schemas.microsoft.com/ink/2010/main" type="inkWord" rotatedBoundingBox="8012,3686 10089,3693 10085,4664 8009,4657"/>
              </emma:interpretation>
              <emma:one-of disjunction-type="recognition" id="oneOf6">
                <emma:interpretation id="interp26" emma:lang="" emma:confidence="0.5">
                  <emma:literal>{que}</emma:literal>
                </emma:interpretation>
                <emma:interpretation id="interp27" emma:lang="" emma:confidence="0">
                  <emma:literal>{qi}</emma:literal>
                </emma:interpretation>
                <emma:interpretation id="interp28" emma:lang="" emma:confidence="0">
                  <emma:literal>{qua}</emma:literal>
                </emma:interpretation>
                <emma:interpretation id="interp29" emma:lang="" emma:confidence="0.5">
                  <emma:literal>{9, r}</emma:literal>
                </emma:interpretation>
                <emma:interpretation id="interp30" emma:lang="" emma:confidence="0">
                  <emma:literal>{quite}</emma:literal>
                </emma:interpretation>
              </emma:one-of>
            </emma:emma>
          </inkml:annotationXML>
          <inkml:trace contextRef="#ctx0" brushRef="#br0" timeOffset="42278.5418">6155 978 0,'24'0'16,"-24"-24"-16,0-1 16,-48 25 46,23 0-46,-24 0-16,0 0 15,49 25 1,-24-25-16,24 49 0,0-25 31,0 1-15,49 23 15,0-48-15,-49 25-1,49-25-15,-49 24 16,24-24-16,-24 25 16,0 48-16,0-24 15,-49-49 1,0 24-16,25-24 16,-1 0-16,25 25 15,-48-25-15,96 0 78,1 0-78,0 0 32,-49 24-17,0 25 1,-24 0-16,24-25 15,-25 1-15,25 23 16,-49 1-16,49-24 16,0-1-16,0 25 15,25-49 1,48 0 0,-48 0-1,-1 0-15,25 0 16,-25 0-1</inkml:trace>
          <inkml:trace contextRef="#ctx0" brushRef="#br0" timeOffset="43797.6153">6814 1198 0,'0'-24'0,"-24"24"15,24-25-15,-49 25 32,25 0-17,-25 0 1,0 0 0,49 74-16,-49-50 15,49 25-15,0-25 16,0 25-1,25-24-15,-1-25 16,0 0 0,25 0-1,-49-25 1,25 1-16,-25-25 16,24 49-1,-24-49-15,0 98 78,0-25-78,0 25 0,0 0 16,0 0 0,0 0-16,0-1 15,0 26-15,0-25 16,0-25-16,0 25 15,0-74 48,49-23-47,24-26-1,-48 74-15,-25-24 16,73 24-16,-97 0 94</inkml:trace>
          <inkml:trace contextRef="#ctx0" brushRef="#br0" timeOffset="44044.7187">7156 1516 0,'0'24'62,"0"25"-62,0-25 16,0 1-16,0 24 16,0-25-16,0 0 15</inkml:trace>
          <inkml:trace contextRef="#ctx0" brushRef="#br0" timeOffset="44968.8564">7303 1589 0,'49'0'31,"0"-25"-15,-25 25-16,25-48 16,-25-1-16,-24 24 15,25 1 1,-25-49-1,0 24 1,0 24-16,0 1 16,0-25-1,-25 49-15,1 0 16,-25 0 0,25 0-1,24 25 16,0-1-15,0 25 0,24-49-1,-24 24-15,49-24 0,0 0 16,0 0 0,-25 0-16,0 0 15,25 0 1,-73 25 62,24 48-62,-49 0-1,49-48 1,0 23-1,0-23-15,24-25 16,25 0 0,-24 0-16,23 0 15,1 0 1,-73 0 31,24-25-32</inkml:trace>
          <inkml:trace contextRef="#ctx0" brushRef="#br0" timeOffset="45849.1709">7791 1174 0,'0'-25'15,"0"-24"1,0 25 31,25 24-32,-25-24 1,24 24-16,1 0 16,-1 0-1,-24 24 1,0 25 0,0-25-16,0 1 31,0-1-31,0 49 0,0-24 15,0 0 1,0-24-16,0 23 0,0-23 16,0-1-1,0 1 1,49-25 0,0 0-1,0 0 1,-74 0 31,1 0-16,24 24-31,0 0 16,-25 25-16,25-24 15,0-1-15,0 25 0,0-25 16,0 1-1,49 24-15,-49-25 16,-49 25 0,25-49-16,-25 0 15,25 24-15,-25-24 16,24 0 0</inkml:trace>
        </inkml:traceGroup>
      </inkml:traceGroup>
      <inkml:traceGroup>
        <inkml:annotationXML>
          <emma:emma xmlns:emma="http://www.w3.org/2003/04/emma" version="1.0">
            <emma:interpretation id="{083087FD-13D0-41F2-9FD8-BCD7A3DEAE68}" emma:medium="tactile" emma:mode="ink">
              <msink:context xmlns:msink="http://schemas.microsoft.com/ink/2010/main" type="line" rotatedBoundingBox="2072,4763 10219,4621 10234,5527 2087,5669"/>
            </emma:interpretation>
          </emma:emma>
        </inkml:annotationXML>
        <inkml:traceGroup>
          <inkml:annotationXML>
            <emma:emma xmlns:emma="http://www.w3.org/2003/04/emma" version="1.0">
              <emma:interpretation id="{B3C53978-4E7A-4EB2-AEAD-35F058A5A2E5}" emma:medium="tactile" emma:mode="ink">
                <msink:context xmlns:msink="http://schemas.microsoft.com/ink/2010/main" type="inkWord" rotatedBoundingBox="2072,4763 3776,4734 3792,5639 2087,5669"/>
              </emma:interpretation>
              <emma:one-of disjunction-type="recognition" id="oneOf7">
                <emma:interpretation id="interp31" emma:lang="" emma:confidence="1">
                  <emma:literal/>
                </emma:interpretation>
              </emma:one-of>
            </emma:emma>
          </inkml:annotationXML>
          <inkml:trace contextRef="#ctx0" brushRef="#br0" timeOffset="47708.0765">269 2029 0,'0'-25'31,"-49"25"32,0 0-63,25 0 16,-1 0-16,-23 73 15,-1-24 1,49-24-1,0-1 1,0 25 0,49-25-1,-1-24 1,-23 0-16,24 49 16,-49-24-1,0-1 1,0 0 15,-49-24-31,49 49 16,-49-49-16,0 0 15,74 0 48,23 0-63,1 0 15,-24 0 17,-25 49-32,0-24 15,0-1-15,0 49 16,0-24-16,0 0 16,0 0-1,0-25-15,0 25 16,0-25-1,24-24 1,25 0-16,-25 0 16,25 0-16,-24 0 15,-1 0 1,-24-48 0</inkml:trace>
          <inkml:trace contextRef="#ctx0" brushRef="#br0" timeOffset="48842.1861">611 2346 0,'0'-49'16,"0"25"-16,0-1 15,0 1 17,-24 24-32,-25 0 15,-25 0 1,50 49 15,24 0-31,0-25 16,0 0-16,0 1 0,0 48 31,24-73-15,50 0-1,-74-24 1,49 24-16,-49-49 0,24 49 15,-24-49-15,0 25 32,0 97 30,0-49-62,0 25 16,0 0-16,0 0 15,0 0-15,0 0 16,0-1-16,0-23 16,0 48-1,24-73 17,25-49-17,-24 25 1,23-25-1,1 25 1</inkml:trace>
          <inkml:trace contextRef="#ctx0" brushRef="#br0" timeOffset="49080.5182">904 2541 0,'24'0'15,"-24"49"17,0-24-32,0 24 15,0 24-15,0-49 16,0 1-16,0 23 31</inkml:trace>
          <inkml:trace contextRef="#ctx0" brushRef="#br0" timeOffset="50066.8323">1344 2248 0,'0'-24'16,"0"-25"15,-25 49-15,-24 0-1,1 0 1,-1 49 15,49-25-31,0 1 32,0 24-32,0-25 31,49-24-16,-49 24-15,48-24 16,1 49-16,-24-49 16,-25 49-1,0 0 1,0-25 0,0 25-1,-25-49 1,25 25-1,-49-25-15,1 0 16,-1 0 0,24 0 15,25-49-31,0 24 31</inkml:trace>
          <inkml:trace contextRef="#ctx0" brushRef="#br0" timeOffset="51047.667">1563 2053 0,'0'-24'16,"25"24"31,-1 0-16,25 0-15,-24 24-1,-25 0-15,0 25 16,0 0-1,0-25 1,0 25 0,-49-49-16,49 25 15,-25-25-15,25 24 16,-24 25-16,24-25 31,0 1-15,0 24-1,49-49 1,0 24-16,-1-24 31,-96 0 32,23 0-48,25 25 1,0 23-16,0-23 0,0-1 16,0 1-16,0 48 15,0-24-15,0 0 16,0-25-16,0 0 16,0 25-1,-24-49-15,-25 0 31,0 0-31,0 0 16,25 0 15,24-24-15,0-1 0,0 1-16</inkml:trace>
        </inkml:traceGroup>
        <inkml:traceGroup>
          <inkml:annotationXML>
            <emma:emma xmlns:emma="http://www.w3.org/2003/04/emma" version="1.0">
              <emma:interpretation id="{E850F6B6-9ABC-4BBF-BE66-C55F762CAFDA}" emma:medium="tactile" emma:mode="ink">
                <msink:context xmlns:msink="http://schemas.microsoft.com/ink/2010/main" type="inkWord" rotatedBoundingBox="4735,4741 5092,4735 5104,5396 4746,5403"/>
              </emma:interpretation>
              <emma:one-of disjunction-type="recognition" id="oneOf8">
                <emma:interpretation id="interp32" emma:lang="" emma:confidence="1">
                  <emma:literal/>
                </emma:interpretation>
              </emma:one-of>
            </emma:emma>
          </inkml:annotationXML>
          <inkml:trace contextRef="#ctx0" brushRef="#br0" timeOffset="848401.9266">2882 1980 0,'-49'24'94,"1"1"-79,-26 23 1,50-23-1,24 24 32,49-49 0,0 0-31,-25 0-1,0 0 1,-24 24 0,0 0-1,0 1 1,0 24 0,0-25-1,-24-24 16,24 25-15,-49-25 0,25 0 15,24 48-31</inkml:trace>
          <inkml:trace contextRef="#ctx0" brushRef="#br0" timeOffset="849689.4956">2809 2395 0,'-49'0'16,"74"0"78,-1 0-79,0 0 16,-24 24 1,0 1-17,0 24 1,0-25 0,0 0-16,-48-24 15,48 49 1,0-24-1,24-25 1,0 24 0,25-24-1,0 0-15,-24 0 16,-1 0-16,0 0 16,25 0-1,-49-24 48,-24 24-48</inkml:trace>
        </inkml:traceGroup>
        <inkml:traceGroup>
          <inkml:annotationXML>
            <emma:emma xmlns:emma="http://www.w3.org/2003/04/emma" version="1.0">
              <emma:interpretation id="{C7F11AE4-F4E0-4CA0-890F-D039BC708B02}" emma:medium="tactile" emma:mode="ink">
                <msink:context xmlns:msink="http://schemas.microsoft.com/ink/2010/main" type="inkWord" rotatedBoundingBox="5486,4747 6319,4733 6331,5419 5498,5434"/>
              </emma:interpretation>
              <emma:one-of disjunction-type="recognition" id="oneOf9">
                <emma:interpretation id="interp33" emma:lang="" emma:confidence="1">
                  <emma:literal/>
                </emma:interpretation>
              </emma:one-of>
            </emma:emma>
          </inkml:annotationXML>
          <inkml:trace contextRef="#ctx0" brushRef="#br0" timeOffset="855502.8574">3444 2444 0,'0'24'47,"24"-24"0,25 0-31,0-24-16,-49-25 15,49 24-15,0-23 16,-49-1 15,0 0-15,-25 24-1,1 25-15,0 0 16,-25 0 0,24 0 15,25 25 16,74 24-16,-26-49-15,-23 0-1,24 0 1,-25 0-16,49 0 16,-73 24 77,-24-24-93,24 49 0,0 0 16,0 0 0,0-25 15,24-24-16,25 0 1,0 0 0,-25 0-1</inkml:trace>
          <inkml:trace contextRef="#ctx0" brushRef="#br0" timeOffset="856752.6222">4006 2004 0,'0'-24'47,"24"24"-31,25 0 15,0 0-16,-25 0 1,1 0 15,-1 0 16,-24 49-47,0-25 31,0 0-15,-24 25 0,-25-49-1,49 25 1,-25 23-16,25-23 31,0-1-31,0 1 31,0 24 1,74-49-17,-50 0-15,25-25 16,-25 25 0,-24-24-1,-24 24 1,-25 0-1,25 24 1,24 1 0,0-1-1,0 25 1,0 0-16,0-25 16,24-24-16,-24 49 0,49-49 15,-49 24 1,0 25-16,-24-24 15,-1-25 1,-24 49 0,0-49 15,49-49 16,25 49-32</inkml:trace>
        </inkml:traceGroup>
        <inkml:traceGroup>
          <inkml:annotationXML>
            <emma:emma xmlns:emma="http://www.w3.org/2003/04/emma" version="1.0">
              <emma:interpretation id="{ECF4734E-326E-4BDB-A5B0-D5B64926AE8F}" emma:medium="tactile" emma:mode="ink">
                <msink:context xmlns:msink="http://schemas.microsoft.com/ink/2010/main" type="inkWord" rotatedBoundingBox="7880,4790 9937,4754 9950,5467 7893,5503"/>
              </emma:interpretation>
              <emma:one-of disjunction-type="recognition" id="oneOf10">
                <emma:interpretation id="interp34" emma:lang="" emma:confidence="1">
                  <emma:literal/>
                </emma:interpretation>
              </emma:one-of>
            </emma:emma>
          </inkml:annotationXML>
          <inkml:trace contextRef="#ctx0" brushRef="#br0" timeOffset="861649.9555">7083 2395 0,'24'0'47,"1"0"-31,-25-49-16,24 0 15,-24 25-15,0-1 16,0 1-16,0-49 16,0 48-1,-24 25 1,-25 0 15,25 49-31,24-25 31,48-24-15,26 0 0,-25 0-1,-25 0 1,-24 25 46,0 24-46,0 24 0,0-49-16,0 25 15,0-24 1,49-25 0,0 0-1,0 0 1,-1 0-1</inkml:trace>
          <inkml:trace contextRef="#ctx0" brushRef="#br0" timeOffset="861850.614">7523 2370 0,'0'25'32,"0"48"-17,0-24-15,0-25 0,0 1 16,0-1 0</inkml:trace>
          <inkml:trace contextRef="#ctx0" brushRef="#br0" timeOffset="862151.5063">7742 2199 0,'0'25'47,"0"-1"-47,0 25 15,0 0-15,0 24 0,0 1 16,0-1-16,0-24 16,0 0-16,0-25 0,0 0 31,49-97 0</inkml:trace>
          <inkml:trace contextRef="#ctx0" brushRef="#br0" timeOffset="859898.4658">6155 2029 0,'-24'0'47,"-1"0"-31,-24 0-1,0 0-15,25 24 0,-25-24 16,49 24-1,-49-24-15,49 25 16,0 24 15,49-49-15,0 0 0,-25 24-1,1-24-15,24 0 16,-49 24-16,0 25 15,-25 0 1,-24 0 0,25-49-1,-25 49-15,25-49 16,-25 49 0,24-49-1,123-25 32,-49 25-31,-25 0-1,-24 25 1,0 24-16,0-25 16,0 0-16,0 25 15,0-24-15,0-1 16,0 1 31,25-25-47,-1 0 15,1 0-15,24-25 16,-25 25-16,-24-24 16,49 24-16,-49-25 46</inkml:trace>
          <inkml:trace contextRef="#ctx0" brushRef="#br0" timeOffset="860600.9638">6497 2224 0,'0'-25'16,"0"-23"0,-25 48-16,25-49 0,-48 49 15,23 0 1,-24 0-1,49 24-15,-24-24 16,24 49 0,0 0-16,0 0 15,0-25 1,24-24 15,25 0-15,-24 0-1,-25-24 1,24 24 0,-24-49-16,0 73 78,0 50-78,0-50 0,0 0 15,0 1-15,0 24 16,0-25-16,0 25 16,24-49 62,25 0-63,0-49 1,-49 25 15,25 24-15</inkml:trace>
          <inkml:trace contextRef="#ctx0" brushRef="#br0" timeOffset="860817.1364">6814 2370 0,'0'49'62,"0"0"-46,0-24-16,0-1 0,0 25 15,-24-25-15,24 1 16</inkml:trace>
          <inkml:trace contextRef="#ctx0" brushRef="#br0" timeOffset="862490.1869">7742 2224 0,'0'-49'0,"0"25"16,25 24-1,-25-25 1,49 25-16,0 0 16,-25 0-1,-24 49-15,0 24 16,0-24 15,0 0-15,-49-49-1,49 24-15,-49-24 16,25 0 0,24-24 15</inkml:trace>
        </inkml:traceGroup>
        <inkml:traceGroup>
          <inkml:annotationXML>
            <emma:emma xmlns:emma="http://www.w3.org/2003/04/emma" version="1.0">
              <emma:interpretation id="{18095126-6E2A-46BA-BD3C-F579C1294D54}" emma:medium="tactile" emma:mode="ink">
                <msink:context xmlns:msink="http://schemas.microsoft.com/ink/2010/main" type="inkWord" rotatedBoundingBox="10122,4738 10221,4736 10233,5468 10135,5470"/>
              </emma:interpretation>
              <emma:one-of disjunction-type="recognition" id="oneOf11">
                <emma:interpretation id="interp35" emma:lang="" emma:confidence="0.5">
                  <emma:literal>,</emma:literal>
                </emma:interpretation>
                <emma:interpretation id="interp36" emma:lang="" emma:confidence="0">
                  <emma:literal>.</emma:literal>
                </emma:interpretation>
                <emma:interpretation id="interp37" emma:lang="" emma:confidence="0">
                  <emma:literal>|</emma:literal>
                </emma:interpretation>
                <emma:interpretation id="interp38" emma:lang="" emma:confidence="0">
                  <emma:literal>l</emma:literal>
                </emma:interpretation>
                <emma:interpretation id="interp39" emma:lang="" emma:confidence="0">
                  <emma:literal>1</emma:literal>
                </emma:interpretation>
              </emma:one-of>
            </emma:emma>
          </inkml:annotationXML>
          <inkml:trace contextRef="#ctx0" brushRef="#br0" timeOffset="863423.9118">8084 2053 0,'0'-24'16,"0"-25"31,25 49-47,-1 0 31,-24 49 0,0 24-15,0-49 0,0 1-16,-24 23 0,24-23 15,-25-1-15,25 25 16,0-24-16,0-1 15,49-24 48,-24 0-63,-74 49 62,49 24-46,0-48-16,0-1 16,0 0-16,0 25 0,49 0 15,-25-24 1,-48-25 31,-25 48-47,24-48 31,25-24 0</inkml:trace>
        </inkml:traceGroup>
      </inkml:traceGroup>
      <inkml:traceGroup>
        <inkml:annotationXML>
          <emma:emma xmlns:emma="http://www.w3.org/2003/04/emma" version="1.0">
            <emma:interpretation id="{78B3BC0C-B36A-4D9B-A984-D272B81AD050}" emma:medium="tactile" emma:mode="ink">
              <msink:context xmlns:msink="http://schemas.microsoft.com/ink/2010/main" type="line" rotatedBoundingBox="2296,5811 3592,5817 3587,6672 2292,6666"/>
            </emma:interpretation>
          </emma:emma>
        </inkml:annotationXML>
        <inkml:traceGroup>
          <inkml:annotationXML>
            <emma:emma xmlns:emma="http://www.w3.org/2003/04/emma" version="1.0">
              <emma:interpretation id="{D323CBC1-79C3-4795-8C33-5B1B3A347D69}" emma:medium="tactile" emma:mode="ink">
                <msink:context xmlns:msink="http://schemas.microsoft.com/ink/2010/main" type="inkWord" rotatedBoundingBox="2296,5811 3592,5817 3587,6672 2292,6666"/>
              </emma:interpretation>
              <emma:one-of disjunction-type="recognition" id="oneOf12">
                <emma:interpretation id="interp40" emma:lang="" emma:confidence="0.5">
                  <emma:literal>{9}</emma:literal>
                </emma:interpretation>
                <emma:interpretation id="interp41" emma:lang="" emma:confidence="0.5">
                  <emma:literal>{ yr</emma:literal>
                </emma:interpretation>
                <emma:interpretation id="interp42" emma:lang="" emma:confidence="0.5">
                  <emma:literal>{3 r</emma:literal>
                </emma:interpretation>
                <emma:interpretation id="interp43" emma:lang="" emma:confidence="0">
                  <emma:literal>{r}</emma:literal>
                </emma:interpretation>
                <emma:interpretation id="interp44" emma:lang="" emma:confidence="0">
                  <emma:literal>{8}</emma:literal>
                </emma:interpretation>
              </emma:one-of>
            </emma:emma>
          </inkml:annotationXML>
          <inkml:trace contextRef="#ctx0" brushRef="#br0" timeOffset="55611.7173">391 3103 0,'0'-24'16,"0"-1"15,-24 25-15,-1 0-1,1 0 1,-1 0-1,25 25 1,-48 24 0,48-25 15,0 0 0,24 25 0,-24-24 1,24-25-32,1 0 31,-25 24-15,24-24-16,25 0 31,-49 49-31,25 0 31,-25 0-15,0-1-1,0 1 1,-25-49-16,25 49 16,-73-49-16,48 0 15,1 0 1,24-24 31,49 24-16,-25-25-31,1 25 31,-25 49-15,0-24-1,0 23-15,0 26 16,0-50 0,0 1-16,0-1 0,0 49 15,0-48 1,0-1 15,49-24-15,-25 0-1,25 0-15,-25 0 16,25 0-16,-24 0 16,-1 0-16,-24-49 78</inkml:trace>
          <inkml:trace contextRef="#ctx0" brushRef="#br0" timeOffset="57548.433">660 3469 0,'0'49'31,"49"-49"16,-1 0-32,1-49 1,-24 49-16,24-48 16,-25 23-16,-24-24 15,24 25-15,-24-25 16,0 0-1,0 0-15,-24 49 32,0 0-32,-25 0 15,24 0 1,25 25 0,0 24-16,0-25 15,0 25 1,0-25-1,49-24 1,24 0 0,-24 0-16,0 0 15,-24 0 1,-1 0-16,-24 49 62,0-24-46,-24 23 0,24-23-16,0 24 15,0-25-15,0 25 16,0-25 0,48-24-1,-23 0 1,24 0-16,-25 0 15,1 0 1</inkml:trace>
          <inkml:trace contextRef="#ctx0" brushRef="#br0" timeOffset="58752.0167">1295 3103 0,'0'-24'15,"24"24"32,1 0-31,23 0-1,1 0 1,-49 49 47,0-25-48,0 0 1,0 1-1,0 24 17,-24-49-17,-1 24 1,25 1 15,-24-25-31,24 48 16,0-23-1,0-1 1,0 1 0,24 23 15,50-48-15,-50 0-16,1 0 15,-1 0-15,-24-48 31,0 23-15,-24 25 0,-25 0-1,49 49 1,0 0 0,0 0-1,0 24 1,0-49-16,49 25 15,-49-24-15,0-1 16,0 1-16,0 48 16,-25-73-1,25 24 1,-49-24-16,25 0 31,24-73 32</inkml:trace>
        </inkml:traceGroup>
      </inkml:traceGroup>
    </inkml:traceGroup>
    <inkml:traceGroup>
      <inkml:annotationXML>
        <emma:emma xmlns:emma="http://www.w3.org/2003/04/emma" version="1.0">
          <emma:interpretation id="{B2CD13A5-EBF3-4698-9A04-82ADA89E3FF9}" emma:medium="tactile" emma:mode="ink">
            <msink:context xmlns:msink="http://schemas.microsoft.com/ink/2010/main" type="paragraph" rotatedBoundingBox="2237,6764 4057,6819 4029,7747 2209,7692" alignmentLevel="2"/>
          </emma:interpretation>
        </emma:emma>
      </inkml:annotationXML>
      <inkml:traceGroup>
        <inkml:annotationXML>
          <emma:emma xmlns:emma="http://www.w3.org/2003/04/emma" version="1.0">
            <emma:interpretation id="{375DD0C2-5806-4310-BC50-04CBFCFAA440}" emma:medium="tactile" emma:mode="ink">
              <msink:context xmlns:msink="http://schemas.microsoft.com/ink/2010/main" type="line" rotatedBoundingBox="2237,6764 4057,6819 4029,7747 2209,7692"/>
            </emma:interpretation>
          </emma:emma>
        </inkml:annotationXML>
        <inkml:traceGroup>
          <inkml:annotationXML>
            <emma:emma xmlns:emma="http://www.w3.org/2003/04/emma" version="1.0">
              <emma:interpretation id="{BC174793-4E63-42FF-AF44-2CE9B8902EE9}" emma:medium="tactile" emma:mode="ink">
                <msink:context xmlns:msink="http://schemas.microsoft.com/ink/2010/main" type="inkWord" rotatedBoundingBox="2237,6764 4057,6819 4029,7747 2209,7692"/>
              </emma:interpretation>
              <emma:one-of disjunction-type="recognition" id="oneOf13">
                <emma:interpretation id="interp45" emma:lang="" emma:confidence="0.5">
                  <emma:literal>{9.3}</emma:literal>
                </emma:interpretation>
                <emma:interpretation id="interp46" emma:lang="" emma:confidence="0.5">
                  <emma:literal>{911 }</emma:literal>
                </emma:interpretation>
                <emma:interpretation id="interp47" emma:lang="" emma:confidence="0">
                  <emma:literal>{9.1}</emma:literal>
                </emma:interpretation>
                <emma:interpretation id="interp48" emma:lang="" emma:confidence="0">
                  <emma:literal>{air }</emma:literal>
                </emma:interpretation>
                <emma:interpretation id="interp49" emma:lang="" emma:confidence="0">
                  <emma:literal>{qi }</emma:literal>
                </emma:interpretation>
              </emma:one-of>
            </emma:emma>
          </inkml:annotationXML>
          <inkml:trace contextRef="#ctx0" brushRef="#br0" timeOffset="61729.1995">1148 4617 0,'0'25'47,"0"-1"-31,0 1-1,0 23-15,0 1 0,0-24 16</inkml:trace>
          <inkml:trace contextRef="#ctx0" brushRef="#br0" timeOffset="62616.3616">1222 4642 0,'24'0'47,"25"0"-32,0 0 1,-49-49-16,48 0 15,-48 25-15,49-1 0,-49-24 16,0 1 0,0-1-1,0 0 1,0 24 0,-24 25 15,-1 0-16,25 25 1,0 24 15,0 0 1,25-49-17,24 0 1,-25 0-16,1 0 15,-1 0-15,49-25 16,-97 50 47,24 23-48,-25-48-15,25 74 16,0-50-16,0 1 0,-24-25 15,24 48-15,0-23 32,24-25-1,25 0-15,0 0-1,-73 0 32,24-73-47</inkml:trace>
          <inkml:trace contextRef="#ctx0" brushRef="#br0" timeOffset="60256.7552">367 4056 0,'-49'0'94,"24"0"-78,-23 24-1,-1 0 1,49 25 0,0-24-1,0-1 17,24 25-17,1-49 1,-25 24-1,24-24-15,-24 25 16,0-1 0,0 50-1,0-26-15,0 1 16,-24-49 0,24 25-16,-49-25 0,24 0 31,50-49 31,24 49-46,-1 0 0,-23 0-1,-25 49 1,0-25-1,0 1-15,0-1 16,0 25-16,0-25 0,0 1 16,0 23-16,-49-48 15,49 49-15,0-24 16,0-1 0,0 25-1,49-25 32,0-24-47,24 0 16,-49 0-1,1 0-15,24 0 16,-25 0 0,-24-24 46</inkml:trace>
          <inkml:trace contextRef="#ctx0" brushRef="#br0" timeOffset="61497.3651">928 4300 0,'0'-25'0,"0"1"31,-24 24-15,24-49-16,-49 49 15,-24 0 1,48 0-16,1 0 16,-25 25-16,25 23 15,24 1 1,0 0 0,0 0-1,0-25 1,73-24-1,-24 0 1,24 0 0,-48-73-1,-25 24 1,48 49-16,-48 25 62,0 24-46,-24-1-16,24 26 16,0-1-16,0-24 15,-24 0-15,24-1 16,0 1 0,0-24-16,-49-25 15,49 49-15,0-25 31,24-24 16,49-49-31,-48 49-16,-25-24 16,24 24-16,-24-25 31</inkml:trace>
          <inkml:trace contextRef="#ctx0" brushRef="#br0" timeOffset="63519.0365">1710 4129 0,'0'-49'15,"0"25"32,24 24-47,1 0 16,-1 0 15,25 0-15,-49 48-1,0 1 17,0 0-32,0 0 31,0 0-15,0-25-16,-24 25 15,24-24 1,-25-25-1,25 24-15,0 25 16,0-25 0,0 1-1,49-25 1,0 0-16,0 0 16,0 0 15,-49-25-16,0-24 1,-25 49 15,25 49-15,-49 0-16,49-24 16,0-1-16,0 25 0,0 0 15,0-25-15,0 0 16,25 25-16,-25-24 15,49 24-15,-49-1 16,0 1 0,-25-49-1,1 0-15,-1 25 0,-23-25 16,23 0-16,1 0 16,-1 0-1,25-25 63</inkml:trace>
        </inkml:traceGroup>
      </inkml:traceGroup>
    </inkml:traceGroup>
    <inkml:traceGroup>
      <inkml:annotationXML>
        <emma:emma xmlns:emma="http://www.w3.org/2003/04/emma" version="1.0">
          <emma:interpretation id="{60643BE5-BB0D-449B-BAC1-2C56B9CD0ECE}" emma:medium="tactile" emma:mode="ink">
            <msink:context xmlns:msink="http://schemas.microsoft.com/ink/2010/main" type="paragraph" rotatedBoundingBox="2279,7783 9487,7593 9513,8594 2306,8785" alignmentLevel="2"/>
          </emma:interpretation>
        </emma:emma>
      </inkml:annotationXML>
      <inkml:traceGroup>
        <inkml:annotationXML>
          <emma:emma xmlns:emma="http://www.w3.org/2003/04/emma" version="1.0">
            <emma:interpretation id="{F1E2F734-0CBF-4CA7-BA2C-687922BB2E2A}" emma:medium="tactile" emma:mode="ink">
              <msink:context xmlns:msink="http://schemas.microsoft.com/ink/2010/main" type="line" rotatedBoundingBox="2279,7783 9487,7593 9513,8594 2306,8785"/>
            </emma:interpretation>
          </emma:emma>
        </inkml:annotationXML>
        <inkml:traceGroup>
          <inkml:annotationXML>
            <emma:emma xmlns:emma="http://www.w3.org/2003/04/emma" version="1.0">
              <emma:interpretation id="{127FA6B7-4F17-442A-9209-4DF167242B3A}" emma:medium="tactile" emma:mode="ink">
                <msink:context xmlns:msink="http://schemas.microsoft.com/ink/2010/main" type="inkWord" rotatedBoundingBox="2283,7915 3676,7878 3697,8689 2304,8726"/>
              </emma:interpretation>
              <emma:one-of disjunction-type="recognition" id="oneOf14">
                <emma:interpretation id="interp50" emma:lang="" emma:confidence="0.5">
                  <emma:literal>{5}</emma:literal>
                </emma:interpretation>
                <emma:interpretation id="interp51" emma:lang="" emma:confidence="0">
                  <emma:literal>{s}</emma:literal>
                </emma:interpretation>
                <emma:interpretation id="interp52" emma:lang="" emma:confidence="0">
                  <emma:literal>{9}</emma:literal>
                </emma:interpretation>
                <emma:interpretation id="interp53" emma:lang="" emma:confidence="0">
                  <emma:literal>{53</emma:literal>
                </emma:interpretation>
                <emma:interpretation id="interp54" emma:lang="" emma:confidence="0">
                  <emma:literal>{5]</emma:literal>
                </emma:interpretation>
              </emma:one-of>
            </emma:emma>
          </inkml:annotationXML>
          <inkml:trace contextRef="#ctx0" brushRef="#br0" timeOffset="331320.1772">416 5179 0,'0'-24'31,"-25"24"16,1 0-32,-25 0 1,24 49 0,-23-25-1,48 25 1,0-25 31,24 25-16,25-49-15,-25 0-1,-24 24 1,25-24-16,-25 49 15,0 0 1,0 24-16,0-24 16,-49-49-1,49 25-15,-25-25 16,25 24-16,-48-24 16,72 0 62,0-24-63,1 24 1,24 0 0,-49 24-1,0 25 1,0 0-1,0 0-15,-25 0 32,25-1-17,0-23 1,0-1 0,25-24 15,-25 25-16,49-25-15,24 0 16,-24 0 0,-49-25 31,-25 25-32,25-49-15</inkml:trace>
          <inkml:trace contextRef="#ctx0" brushRef="#br0" timeOffset="332106.5721">1099 5350 0,'0'-49'31,"-48"25"-16,23 24 1,1 0 0,-25 0-1,24 49 1,25-25 0,0 0-1,0 25 1,0-24-16,0-1 31,49-24-31,-24 0 16,-1 0-1,25 49 1,-25-49 15,-24 24-31,0 1 16,0 24-1,-24-25 1,0-24 0,-1 0-1,-24 0 1,0 0 0,49-49 30</inkml:trace>
          <inkml:trace contextRef="#ctx0" brushRef="#br0" timeOffset="333124.5635">1466 5228 0,'0'-24'16,"24"24"62,1 0-63,23 0 1,-23 0 15,-25 24-15,0 25 0,0-25-1,-49-24 1,49 25-16,-24-25 15,24 48-15,-25-23 16,25-1 0,0 25-1,0 24 1,0-48-16,25-1 16,-1-24-1,25 0 16,0 0-31,-49-24 47,-25 24-31,1 0 0,24 24-1,0 25 1,0 0-1,0 0 1,0 0 0,0-25-1,0 25-15,-25-49 16,-23 0-16,23 24 16,1-24-16,-25 0 31,49-48-16,-25 48 1</inkml:trace>
        </inkml:traceGroup>
        <inkml:traceGroup>
          <inkml:annotationXML>
            <emma:emma xmlns:emma="http://www.w3.org/2003/04/emma" version="1.0">
              <emma:interpretation id="{7869C9B8-383D-401C-B5EA-B37DFCFA7A2F}" emma:medium="tactile" emma:mode="ink">
                <msink:context xmlns:msink="http://schemas.microsoft.com/ink/2010/main" type="inkWord" rotatedBoundingBox="5530,7697 5951,7686 5978,8688 5557,8699"/>
              </emma:interpretation>
              <emma:one-of disjunction-type="recognition" id="oneOf15">
                <emma:interpretation id="interp55" emma:lang="" emma:confidence="0.5">
                  <emma:literal>y</emma:literal>
                </emma:interpretation>
                <emma:interpretation id="interp56" emma:lang="" emma:confidence="0">
                  <emma:literal>Y</emma:literal>
                </emma:interpretation>
                <emma:interpretation id="interp57" emma:lang="" emma:confidence="0">
                  <emma:literal>4</emma:literal>
                </emma:interpretation>
                <emma:interpretation id="interp58" emma:lang="" emma:confidence="0">
                  <emma:literal>D</emma:literal>
                </emma:interpretation>
                <emma:interpretation id="interp59" emma:lang="" emma:confidence="0">
                  <emma:literal>V</emma:literal>
                </emma:interpretation>
              </emma:one-of>
            </emma:emma>
          </inkml:annotationXML>
          <inkml:trace contextRef="#ctx0" brushRef="#br0" timeOffset="334327.8286">3517 5155 0,'0'24'62,"0"1"-46,0 23-16,-24-23 15,24-1-15,0 25 16,0-25 0,0 1-16,0 24 15,49 0 1,0-25-1,-1-24-15,-23 0 16,-1 0-16,25 0 16,-24 0-16,-1 0 15,25-49-15,-25 49 0,-24-49 16,49 0-16,-49 25 16,0 0-16,0-25 15,0 24-15,0 1 16,0 0-16,-49-25 0,0 24 31,25 25-31,-25 0 0,25 0 16,-1 0-16,1 0 0,-25 0 15,25 0 1</inkml:trace>
          <inkml:trace contextRef="#ctx0" brushRef="#br0" timeOffset="334768.5926">3664 4959 0,'0'-24'16,"0"73"46,0 0-46,0 24-16,0 25 16,0 24-16,0 0 15,0-25-15,0 1 0,0-25 16,49 1-16,-49-25 16,0-1-16,0 1 15,0-73 32,0-1-47,0-48 16</inkml:trace>
        </inkml:traceGroup>
        <inkml:traceGroup>
          <inkml:annotationXML>
            <emma:emma xmlns:emma="http://www.w3.org/2003/04/emma" version="1.0">
              <emma:interpretation id="{95B1576A-E808-40BF-BEB0-B4A824315B48}" emma:medium="tactile" emma:mode="ink">
                <msink:context xmlns:msink="http://schemas.microsoft.com/ink/2010/main" type="inkWord" rotatedBoundingBox="8169,7746 9490,7712 9510,8473 8189,8508"/>
              </emma:interpretation>
              <emma:one-of disjunction-type="recognition" id="oneOf16">
                <emma:interpretation id="interp60" emma:lang="" emma:confidence="0.5">
                  <emma:literal>{P}</emma:literal>
                </emma:interpretation>
                <emma:interpretation id="interp61" emma:lang="" emma:confidence="0">
                  <emma:literal>{PA}</emma:literal>
                </emma:interpretation>
                <emma:interpretation id="interp62" emma:lang="" emma:confidence="0">
                  <emma:literal>{BA}</emma:literal>
                </emma:interpretation>
                <emma:interpretation id="interp63" emma:lang="" emma:confidence="0">
                  <emma:literal>{Be}</emma:literal>
                </emma:interpretation>
                <emma:interpretation id="interp64" emma:lang="" emma:confidence="0">
                  <emma:literal>{1}</emma:literal>
                </emma:interpretation>
              </emma:one-of>
            </emma:emma>
          </inkml:annotationXML>
          <inkml:trace contextRef="#ctx0" brushRef="#br0" timeOffset="336070.2909">6375 5008 0,'-25'0'78,"1"0"-78,0 0 32,-25 25-32,24-25 0,-24 48 15,1-23 1,48 24-1,0-25 1,0 1 15,24-25-31,25 0 0,-25 0 16,1 48-16,24-48 16,-49 25-1,0-1 1,0 25-1,-49 0-15,24-49 16,1 49 0,-25-49-16,25 0 15,72 0 17,-23 0-17,-1 0-15,50 0 16,-74 49 15,0-25-31,-25 0 16,25 25-16,0-24 15,-24-1-15,24 25 16,0 0 0,24-49-1,1 0-15,-1 0 0,25 0 31,-25 0-31,25 0 16,0 0-16,0-25 16,-25 25-16,-24-24 47,0 0-32</inkml:trace>
          <inkml:trace contextRef="#ctx0" brushRef="#br0" timeOffset="336438.092">6766 5204 0,'0'24'32,"0"49"-17,0-24-15,0 0 16,0 24-1,0-24-15,0 0 0,0 0 16,0 0 0,0-25-16,0-48 31,0-25-15</inkml:trace>
          <inkml:trace contextRef="#ctx0" brushRef="#br0" timeOffset="336812.0492">6766 5350 0,'-25'-24'0,"25"-1"32,0-24-17,0 25 1,49 24-16,24-24 15,-24 24 1,-24 0 15,-25 48-31,0 1 16,0 0 0,0 0-1,-49-49 1,49 49-16,-49-49 15,24 0 1,25-25 47</inkml:trace>
          <inkml:trace contextRef="#ctx0" brushRef="#br0" timeOffset="337619.7058">7254 4984 0,'0'-25'31,"49"25"-15,-25 0-1,1 0 1,24 0 0,-49 49-1,0 24 1,0-48-16,0-1 0,-49 25 15,0-24 1,24 23 0,25 26-1,0-50-15,0 0 32,25-24-17,24 0-15,-25 0 16,1-24-16,23 24 15,-48-24 1,-24 24 0,0 0-1,24 48 1,-25 1 0,25-24-16,0-1 0,0 1 31,0 48-16,49-73-15,-49 24 0,24-24 16,-24 25-16,0-1 16,-24-24-1,0 0-15,-25 49 16,0-49-16,24 0 16</inkml:trace>
        </inkml:traceGroup>
      </inkml:traceGroup>
    </inkml:traceGroup>
    <inkml:traceGroup>
      <inkml:annotationXML>
        <emma:emma xmlns:emma="http://www.w3.org/2003/04/emma" version="1.0">
          <emma:interpretation id="{1F64279A-080E-4DB0-B3BC-CE8EB70D73F8}" emma:medium="tactile" emma:mode="ink">
            <msink:context xmlns:msink="http://schemas.microsoft.com/ink/2010/main" type="paragraph" rotatedBoundingBox="2407,8958 3908,8881 3955,9785 2454,9863" alignmentLevel="2"/>
          </emma:interpretation>
        </emma:emma>
      </inkml:annotationXML>
      <inkml:traceGroup>
        <inkml:annotationXML>
          <emma:emma xmlns:emma="http://www.w3.org/2003/04/emma" version="1.0">
            <emma:interpretation id="{ACECBEE4-E3F0-4949-B574-235141A98B18}" emma:medium="tactile" emma:mode="ink">
              <msink:context xmlns:msink="http://schemas.microsoft.com/ink/2010/main" type="line" rotatedBoundingBox="2407,8958 3908,8881 3955,9785 2454,9863"/>
            </emma:interpretation>
          </emma:emma>
        </inkml:annotationXML>
        <inkml:traceGroup>
          <inkml:annotationXML>
            <emma:emma xmlns:emma="http://www.w3.org/2003/04/emma" version="1.0">
              <emma:interpretation id="{6C6BA281-AA19-4C13-AE39-C71CF336860D}" emma:medium="tactile" emma:mode="ink">
                <msink:context xmlns:msink="http://schemas.microsoft.com/ink/2010/main" type="inkWord" rotatedBoundingBox="2407,8958 3908,8881 3955,9785 2454,9863"/>
              </emma:interpretation>
              <emma:one-of disjunction-type="recognition" id="oneOf17">
                <emma:interpretation id="interp65" emma:lang="" emma:confidence="1">
                  <emma:literal/>
                </emma:interpretation>
              </emma:one-of>
            </emma:emma>
          </inkml:annotationXML>
          <inkml:trace contextRef="#ctx0" brushRef="#br0" timeOffset="834734.3162">1319 6351 0,'-49'0'16,"25"0"15,-49 49 0,73 0-15,0-24-16,0-1 0,0 25 15,0-25-15,0 1 16,24 23-16,1 1 16,48-24-1,-24-25 1,-1 0-1,1 0 1,-24 0 0,-25-25-16,73-24 15,-73 25-15,0 0 16,0-25-16,0 24 16,0 1-16,0-25 15,0 25-15,-24-1 16,24-24-16,-49 49 0,49-24 15,-49 24-15,49-24 16,-25 24-16,-23 0 16,23 0-1,1 0 17,24 24-1</inkml:trace>
          <inkml:trace contextRef="#ctx0" brushRef="#br0" timeOffset="835113.009">1319 6229 0,'0'49'47,"0"-24"-32,0 23-15,0 1 16,49 25-16,-49-1 16,0 0-16,0 0 15,0 1-15,24-26 0,-24 26 16,0-50-16,0 25 31,0-98 47</inkml:trace>
          <inkml:trace contextRef="#ctx0" brushRef="#br0" timeOffset="833932.1908">660 6303 0,'0'-25'15,"0"1"48,-49 24-47,0 0-1,25 0-15,-25 0 16,0 0-16,49 24 15,-49-24-15,49 49 0,-24-49 16,24 24-16,0 1 31,0-1-15,24-24 0,25 0-1,-25 0-15,25 0 16,-24 0-16,-1 0 15,25 0 1,-49 49 15,0-24-31,-49 23 16,49-23-16,-73-1 16,48-24-16,25 73 15,-48-73-15,48 25 16,48-25 46,-23 0-46,-25 24 15,0 1-31,0-1 16,0 25-16,0-25 15,0 1-15,0-1 16,0 25-16,0-24 16,49-25-1,-25 0 1,1 0-16,23 0 16,-23 0-16,24 0 15,-25 0-15,25 0 16,-25 0-1,-24-49 17,0 24-17</inkml:trace>
          <inkml:trace contextRef="#ctx0" brushRef="#br0" timeOffset="836084.5788">1686 6205 0,'-25'0'16,"25"-25"15,25-23 0,-1 48-15,0 0 0,1 0-1,24 0 1,-49 24-16,0 0 15,24-24-15,-24 49 16,0 0 0,-24 0-1,24-25 1,-25-24-16,25 25 16,-24 24-1,24-25 1,0 1-1,0-1 1,0 25 0,24-49-1,50 24-15,-50-24 16,-73 49 62,49 0-47,0-25-31,0 1 16,0 24 0,25 24-1,-25-24 1,0 0-1,-25-49-15,1 48 16,-25 1-16,0-49 31,25 0 1,24-24-32</inkml:trace>
        </inkml:traceGroup>
      </inkml:traceGroup>
    </inkml:traceGroup>
    <inkml:traceGroup>
      <inkml:annotationXML>
        <emma:emma xmlns:emma="http://www.w3.org/2003/04/emma" version="1.0">
          <emma:interpretation id="{7FC318B4-C929-403D-BD6B-69A7CCCE36A1}" emma:medium="tactile" emma:mode="ink">
            <msink:context xmlns:msink="http://schemas.microsoft.com/ink/2010/main" type="paragraph" rotatedBoundingBox="2541,9819 4183,9956 4095,11001 2453,10864" alignmentLevel="2"/>
          </emma:interpretation>
        </emma:emma>
      </inkml:annotationXML>
      <inkml:traceGroup>
        <inkml:annotationXML>
          <emma:emma xmlns:emma="http://www.w3.org/2003/04/emma" version="1.0">
            <emma:interpretation id="{2E5DA744-E363-45E8-937D-387BEB45DDC7}" emma:medium="tactile" emma:mode="ink">
              <msink:context xmlns:msink="http://schemas.microsoft.com/ink/2010/main" type="line" rotatedBoundingBox="2541,9819 4183,9956 4095,11001 2453,10864"/>
            </emma:interpretation>
          </emma:emma>
        </inkml:annotationXML>
        <inkml:traceGroup>
          <inkml:annotationXML>
            <emma:emma xmlns:emma="http://www.w3.org/2003/04/emma" version="1.0">
              <emma:interpretation id="{FD60FD5B-A9CA-4C4D-A626-CDC13E7BE9C4}" emma:medium="tactile" emma:mode="ink">
                <msink:context xmlns:msink="http://schemas.microsoft.com/ink/2010/main" type="inkWord" rotatedBoundingBox="2529,9967 3942,10085 3876,10871 2463,10753"/>
              </emma:interpretation>
              <emma:one-of disjunction-type="recognition" id="oneOf18">
                <emma:interpretation id="interp66" emma:lang="" emma:confidence="1">
                  <emma:literal/>
                </emma:interpretation>
              </emma:one-of>
            </emma:emma>
          </inkml:annotationXML>
          <inkml:trace contextRef="#ctx0" brushRef="#br0" timeOffset="840851.9239">1344 7719 0,'24'0'0,"-24"-24"15,0-1-15,49 1 16,-49-25-16,0 25 15,0-25-15,0 24 16,0-24-16,0 25 16,-25-25-16,1 49 15,-25 0 17,49 25-17,0 23 16,25-48-31,-1 0 16,25 0 0,-25 0-1,-24 25 17,0 48-17,0 0 1,0-48 15,0-1-31,49 25 16,-24-49-1,-1 0 1,49 0 0,-48 0-1</inkml:trace>
          <inkml:trace contextRef="#ctx0" brushRef="#br0" timeOffset="841052.3859">1661 7719 0,'0'25'0,"0"23"31,0 1-15,0 0-16,0 0 16</inkml:trace>
          <inkml:trace contextRef="#ctx0" brushRef="#br0" timeOffset="841732.3287">1759 7573 0,'-49'-49'0,"49"0"15,24 0 1,1 49 0,-1 0-1,25 24 17,-49 25-17,25-49-15,-25 49 16,0-24-16,0 23 31,0-23-15,-25-25-16,1 24 15,-25-24 1</inkml:trace>
          <inkml:trace contextRef="#ctx0" brushRef="#br0" timeOffset="841353.3324">1759 7524 0,'0'49'78,"0"-1"-78,0 1 0,24 0 16,-24 24-16,0 1 15,0-26-15,0 1 16,49-24-16,-49 24 16</inkml:trace>
          <inkml:trace contextRef="#ctx0" brushRef="#br0" timeOffset="837403.7498">733 7231 0,'-49'0'31,"0"0"-15,25 0-1,0 0 1,-25 0 0,49 24-16,-49-24 15,49 49-15,-25 24 16,25-48-1,0-1 1,0 25 15,0-25-15,49-24-16,0 25 31,-24-25-31,-25 49 16,0-1-1,0-23 1,0 24 0,-49-49-16,49 24 15,-49-24-15,98 0 78,0 0-62,-25 0 0,-24 49 15,0-25-31,0 1 16,0 24-16,0-1 15,0 1-15,0-24 16,0-1-16,24-24 31,25 0-15,24 0-1,-24 0 1,-24 0 0,-1 0-1,-24-24 48</inkml:trace>
          <inkml:trace contextRef="#ctx0" brushRef="#br0" timeOffset="839294.5536">928 7475 0,'0'-49'31,"-48"49"0,23 0-15,1 0 0,24 24-16,-49-24 15,49 25-15,0-1 32,0 1-17,0 24 1,24-49-16,1 24 15,-1-24 1,25 0 15,-49-73-31,24 73 16,-24-49-16,0 24 16,0 50 62,0-1-78,0 25 15,0-24-15,0-1 16,0 25-16,0 24 0,0-24 16,0 0-16,0 0 15,0-25-15,49 25 16,-24-74 31,-25 1-32,24 24 1,-24-24-16,49 24 16,-49-49-1,0 24 63</inkml:trace>
          <inkml:trace contextRef="#ctx0" brushRef="#br0" timeOffset="839780.3193">1197 7621 0,'0'25'31,"0"-1"-15,0 25-1,0-24 1,0 23-16,0 1 15</inkml:trace>
        </inkml:traceGroup>
        <inkml:traceGroup>
          <inkml:annotationXML>
            <emma:emma xmlns:emma="http://www.w3.org/2003/04/emma" version="1.0">
              <emma:interpretation id="{A80206AD-25BC-416D-A36E-09707969479B}" emma:medium="tactile" emma:mode="ink">
                <msink:context xmlns:msink="http://schemas.microsoft.com/ink/2010/main" type="inkWord" rotatedBoundingBox="3859,9929 4183,9956 4095,11001 3772,10974"/>
              </emma:interpretation>
              <emma:one-of disjunction-type="recognition" id="oneOf19">
                <emma:interpretation id="interp67" emma:lang="" emma:confidence="0.5">
                  <emma:literal>}</emma:literal>
                </emma:interpretation>
                <emma:interpretation id="interp68" emma:lang="" emma:confidence="0">
                  <emma:literal>3</emma:literal>
                </emma:interpretation>
                <emma:interpretation id="interp69" emma:lang="" emma:confidence="0">
                  <emma:literal>]</emma:literal>
                </emma:interpretation>
                <emma:interpretation id="interp70" emma:lang="" emma:confidence="0">
                  <emma:literal>{</emma:literal>
                </emma:interpretation>
                <emma:interpretation id="interp71" emma:lang="" emma:confidence="0">
                  <emma:literal>,</emma:literal>
                </emma:interpretation>
              </emma:one-of>
            </emma:emma>
          </inkml:annotationXML>
          <inkml:trace contextRef="#ctx0" brushRef="#br0" timeOffset="842741.367">1808 7231 0,'0'-49'31,"49"49"-31,-25 0 15,0 0 1,1 0 0,24 24 15,-49 1-15,0-1-16,0 49 15,0-24 1,0 0-1,-49-25 1,49 25 0,0 0-1,0-24 1,49-25 15,-25 0-15,0 0-1,-72 24 32,48 0-47,-49 25 16,49 0-16,0 0 0,0 0 16,0 0-16,0-1 15,24-23-15,25-1 16,-49 25-16,49-24 15,-49 23 1,0 1 0,0-24-16,-49-25 15,25 49-15,-25-49 16,49 24-16,-25-24 16,25-24 15,0-1-31,0-48 0</inkml:trace>
        </inkml:traceGroup>
      </inkml:traceGroup>
    </inkml:traceGroup>
  </inkml:traceGroup>
</inkml:ink>
</file>

<file path=ppt/ink/ink6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5:17.39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B119A14-C881-40BC-9C66-44547A2EAC3E}" emma:medium="tactile" emma:mode="ink">
          <msink:context xmlns:msink="http://schemas.microsoft.com/ink/2010/main" type="writingRegion" rotatedBoundingBox="4797,5823 9465,5709 9486,6541 4817,6655"/>
        </emma:interpretation>
      </emma:emma>
    </inkml:annotationXML>
    <inkml:traceGroup>
      <inkml:annotationXML>
        <emma:emma xmlns:emma="http://www.w3.org/2003/04/emma" version="1.0">
          <emma:interpretation id="{7BB60193-4530-44C7-9E73-61637EDC2F17}" emma:medium="tactile" emma:mode="ink">
            <msink:context xmlns:msink="http://schemas.microsoft.com/ink/2010/main" type="paragraph" rotatedBoundingBox="4797,5823 9465,5709 9486,6541 4817,6655" alignmentLevel="1"/>
          </emma:interpretation>
        </emma:emma>
      </inkml:annotationXML>
      <inkml:traceGroup>
        <inkml:annotationXML>
          <emma:emma xmlns:emma="http://www.w3.org/2003/04/emma" version="1.0">
            <emma:interpretation id="{EEF0A470-2495-4E75-AB39-2CCCC4E32FEA}" emma:medium="tactile" emma:mode="ink">
              <msink:context xmlns:msink="http://schemas.microsoft.com/ink/2010/main" type="line" rotatedBoundingBox="4797,5823 9465,5709 9486,6541 4817,6655"/>
            </emma:interpretation>
          </emma:emma>
        </inkml:annotationXML>
        <inkml:traceGroup>
          <inkml:annotationXML>
            <emma:emma xmlns:emma="http://www.w3.org/2003/04/emma" version="1.0">
              <emma:interpretation id="{273072B3-FF3E-4775-8F8D-B733271C1305}" emma:medium="tactile" emma:mode="ink">
                <msink:context xmlns:msink="http://schemas.microsoft.com/ink/2010/main" type="inkWord" rotatedBoundingBox="4798,5844 5231,5833 5251,6643 4817,6653"/>
              </emma:interpretation>
            </emma:emma>
          </inkml:annotationXML>
          <inkml:trace contextRef="#ctx0" brushRef="#br0">3127 3103 0,'0'-24'31,"-25"24"32,-24 0-63,0 24 16,25-24-1,-25 49-15,25 0 16,24-25-1,0 25 1,0-24 15,49-25-15,-25 0 0,0 0-1,1 0 1,-25 24-16,49 25 15,-49 0 1,-25-25 0,25 25-16,-49-49 15,49 49-15,-48-49 0,23 49 16,-24-49 0,25 24-16,-1-24 15,-48 0 1,122 0 46,0 0-46,-25 0-16,25 0 16,0 73-1,-49 1 1,0-50-1,0 25 1,24 0 0,25-49 15,0 0-15,0 0-1,0 0 1,-74 0 15,25-25-15</inkml:trace>
        </inkml:traceGroup>
        <inkml:traceGroup>
          <inkml:annotationXML>
            <emma:emma xmlns:emma="http://www.w3.org/2003/04/emma" version="1.0">
              <emma:interpretation id="{DE723061-00CA-4A55-9F63-A5467FBD9956}" emma:medium="tactile" emma:mode="ink">
                <msink:context xmlns:msink="http://schemas.microsoft.com/ink/2010/main" type="inkWord" rotatedBoundingBox="5677,5802 6438,5783 6458,6615 5697,6633"/>
              </emma:interpretation>
              <emma:one-of disjunction-type="recognition" id="oneOf0">
                <emma:interpretation id="interp0" emma:lang="" emma:confidence="0.5">
                  <emma:literal>{9}</emma:literal>
                </emma:interpretation>
                <emma:interpretation id="interp1" emma:lang="" emma:confidence="0">
                  <emma:literal>{s}</emma:literal>
                </emma:interpretation>
                <emma:interpretation id="interp2" emma:lang="" emma:confidence="0">
                  <emma:literal>{5}</emma:literal>
                </emma:interpretation>
                <emma:interpretation id="interp3" emma:lang="" emma:confidence="0">
                  <emma:literal>{3}</emma:literal>
                </emma:interpretation>
                <emma:interpretation id="interp4" emma:lang="" emma:confidence="0">
                  <emma:literal>{S}</emma:literal>
                </emma:interpretation>
              </emma:one-of>
            </emma:emma>
          </inkml:annotationXML>
          <inkml:trace contextRef="#ctx0" brushRef="#br0" timeOffset="1936.3757">4201 3079 0,'0'-25'31,"0"1"1,25 24-17,-1 0 1,0 0 0,1 0-1,24 0 1,-49 49-1,0 0 1,0-1 0,-49 26-1,49-50 1,-25-24-16,25 25 16,0 23-1,0 1 16,0-24-15,25-25 0,48 0-1,-48 0 1,-74 0 31,24 0-32,25 24 1,0 25 0,0 0-1,25 24 1,-1-24 0,-24 0-1,0 24 1,0-49-1,-73 25 1,0-49 0,48 0-1,25-49 32</inkml:trace>
          <inkml:trace contextRef="#ctx0" brushRef="#br0" timeOffset="949.191">3884 3274 0,'0'-49'15,"-49"49"32,0 0-31,0 0-1,49 25 1,-49-25-16,49 24 16,-49 1-1,49 23 1,0-23 0,25-25-1,-25 24-15,24-24 16,1 0-1,-25 25-15,49-25 0,-1 0 32,-23 0-32,-25 48 15,0 1 1,0-24 15,0-1-15,-49-24-16,-24 0 15,24 0 1,24 0 15,50 0 32</inkml:trace>
        </inkml:traceGroup>
        <inkml:traceGroup>
          <inkml:annotationXML>
            <emma:emma xmlns:emma="http://www.w3.org/2003/04/emma" version="1.0">
              <emma:interpretation id="{1AEDA52E-EA7D-4707-9A5E-0A740A0B050A}" emma:medium="tactile" emma:mode="ink">
                <msink:context xmlns:msink="http://schemas.microsoft.com/ink/2010/main" type="inkWord" rotatedBoundingBox="8202,5764 9466,5733 9484,6481 8220,6512"/>
              </emma:interpretation>
              <emma:one-of disjunction-type="recognition" id="oneOf1">
                <emma:interpretation id="interp5" emma:lang="" emma:confidence="0.5">
                  <emma:literal>{P}</emma:literal>
                </emma:interpretation>
                <emma:interpretation id="interp6" emma:lang="" emma:confidence="0">
                  <emma:literal>{p}</emma:literal>
                </emma:interpretation>
                <emma:interpretation id="interp7" emma:lang="" emma:confidence="0">
                  <emma:literal>Ep}</emma:literal>
                </emma:interpretation>
                <emma:interpretation id="interp8" emma:lang="" emma:confidence="0">
                  <emma:literal>{P]</emma:literal>
                </emma:interpretation>
                <emma:interpretation id="interp9" emma:lang="" emma:confidence="0">
                  <emma:literal>{p]</emma:literal>
                </emma:interpretation>
              </emma:one-of>
            </emma:emma>
          </inkml:annotationXML>
          <inkml:trace contextRef="#ctx0" brushRef="#br0" timeOffset="3193.2327">6302 3030 0,'0'-25'0,"-25"25"47,-24 0-31,0 25-1,25 24 1,24-25-1,0 1 1,0-1 0,24-24-16,-24 49 15,25-49-15,24 24 32,0-24-17,-49 49-15,0 0 31,0-25-15,-25-24-16,25 25 16,-73-25-16,48 49 15,25-74 32,49 25-16,-24 0-15,-25 49 15,0 0-15,0-25 0,0 1-16,0 24 15,0-1 1,0-23-1,49-25 1,-25 0-16,25 0 16,-25 0-16,1 0 15,-1 0 1</inkml:trace>
          <inkml:trace contextRef="#ctx0" brushRef="#br0" timeOffset="3957.9784">6814 3250 0,'-24'0'0,"24"49"31,0-25-15,0 49-16,0-24 16,0 0-16,0 24 15,0 0-15,0-24 0,0-24 16,0-1 0,49-24-1,-49-24 1</inkml:trace>
          <inkml:trace contextRef="#ctx0" brushRef="#br0" timeOffset="4327.9091">6790 3372 0,'0'-49'15,"-24"49"1,24-24-16,0-1 15,0-24-15,48 49 16,-48-24 0,49 24-16,25 0 15,-26 0 1,1 0 0,-49 49-1,0 0 1,0-25-16,0 0 15,-24 50 1,-25-50-16,0-24 31,0 0-31,49-24 63</inkml:trace>
          <inkml:trace contextRef="#ctx0" brushRef="#br0" timeOffset="5177.2657">7254 3054 0,'0'-24'47,"49"24"-31,-25 0 0,1 0 15,-25 49-16,0 0 1,0-1 0,0-23-1,-25-25 1,25 24-16,-24-24 0,24 49 16,0-24-1,0 23 1,0-23-1,0 24 1,49-49 0,-25 0-16,25 0 31,-49-25-15,0 1-1,-24 24 16,-1 0 1,25 73-32,0-24 15,0 0 1,0 0 0,0-1-16,0-23 31,0 24-31,-73-49 15,48 0 1</inkml:trace>
        </inkml:traceGroup>
      </inkml:traceGroup>
    </inkml:traceGroup>
  </inkml:traceGroup>
</inkml:ink>
</file>

<file path=ppt/ink/ink6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7:36.94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739AE86-DD5F-4D31-A1C2-CFA4F5170259}" emma:medium="tactile" emma:mode="ink">
          <msink:context xmlns:msink="http://schemas.microsoft.com/ink/2010/main" type="inkDrawing" rotatedBoundingBox="15539,13280 19214,13438 19138,15223 15462,15065" hotPoints="19409,14487 17270,15228 15246,14214 17385,13474" semanticType="enclosure" shapeName="Ellipse">
            <msink:sourceLink direction="with" ref="{7910143A-71BB-4C3D-AAFC-B7C2A96AFFE6}"/>
            <msink:destinationLink direction="with" ref="{0DDD5D63-E1C1-4E7C-81CA-FC87065AD131}"/>
          </msink:context>
        </emma:interpretation>
      </emma:emma>
    </inkml:annotationXML>
    <inkml:trace contextRef="#ctx0" brushRef="#br0">2931 139 0,'0'-24'16,"-49"-1"15,25 25-16,0 0 1,24-49 0,-25 49-16,-24 0 15,25 0 1,-1 0 0,-23 0 15,-26 0-16,50 0-15,-1 0 0,1 0 16,-25 0-16,25 0 16,-1 0-16,-23 0 15,23 0-15,1 0 16,-1 0-16,-24 0 16,25 0-16,-25 0 0,0 0 15,25 0-15,-49 0 16,48 0-16,1 0 15,-1 0-15,-24 0 16,25 0-16,0 0 16,-25 0-16,24 0 0,1 0 15,0 0-15,-25 0 16,24 0-16,1 0 16,-25 0-16,25 0 15,-50 0-15,25 0 16,25 0-1,-25 0 17,25 0-32,-1 0 15,1 0 1,-25 0-16,25 0 16,-1 0-1,1 0-15,-49 0 16,-1 0-1,50 0-15,-1 0 16,-23 0 0,-1 0-16,0 0 15,24 0 1,1 25-16,-25-25 16,25 0-16,-25 24 0,24-24 31,-23 49-31,23-49 15,-24 24-15,1-24 16,48 25-16,-49-25 16,0 49-1,0-25 1,-24 25 0,24-25-16,24 25 15,-23-24 1,23 23-1,-24-23 1,49-1 0,-24-24-1,24 74-15,-25-26 16,25 1 0,0 0-1,0 0-15,0-25 16,0 25-1,0-24-15,0-1 0,0 25 16,0 0 0,0-25-1,49 25-15,-49-25 0,25 1 16,-25 24-16,49-25 16,-49 25-16,48 0 15,-48-25-15,98 25 16,-73-24-16,-1-1 15,25 25-15,-25-49 0,25 49 16,0-49-16,0 49 16,0-49-16,-1 48 15,26-48-15,-25 25 16,24-25-16,-24 0 16,24 49-16,0-49 15,1 0 1,-1 0-16,0 0 15,0 0-15,-24 24 0,24-24 16,-24 0 0,0 0-16,0 0 0,0 0 15,0 0-15,0 49 16,24-49-16,-24 0 16,-1 0-16,1 0 0,0 0 15,0 0-15,0 0 16,24 0-16,-48 0 15,-1 0-15,25 0 16,0 0-16,0 0 16,24 0-16,-24 0 15,-1 0 1,1 0-16,0 0 16,0 0-16,0 0 15,24-25-15,-24 25 16,0 0-16,0-24 15,0 24-15,-1 0 16,-23-24-16,-1 24 16,25 0-16,-25-49 0,25 49 15,-49-25-15,25 25 16,24-48 0,-1 48-1,-48-25-15,25 25 16,-25-24-16,49 24 15,-49-25-15,24 25 0,-24-49 16,25 49-16,-25-24 16,24 24-16,-24-24 15,49 24-15,-49-49 16,24 49-16,-24-74 16,25 74-16,-25-48 15,0 23 1,49 25-16,-49-49 15,0 0 1,24 1 0,-24-1-16,0 24 15,0-23-15,0-1 16,0 0 0,0-24-1,0 48 1,0-48-16,-49 48 15,49-48 1,-24 73-16,24-49 16,-25 49-16,25-49 15,-73 1 1,49-1 0,24 0-1,-49 49 1,49-24-16,-49-1 15,24-24 17,1 49-32,24-24 15,-49 24-15,25 0 16,24-25 0,-25 25-16,-24 0 15,49-48-15,-24 48 16,0 0-1,24-25-15,-25 25 16,-24 0 15,25 0-15,24-24-16,-24 24 16,24-49 77</inkml:trace>
  </inkml:traceGroup>
</inkml:ink>
</file>

<file path=ppt/ink/ink6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7:51.46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016B8A27-CACA-4A2D-868B-BE8AF2D69554}" emma:medium="tactile" emma:mode="ink">
          <msink:context xmlns:msink="http://schemas.microsoft.com/ink/2010/main" type="inkDrawing" rotatedBoundingBox="17799,8728 23880,5796 24079,6209 17999,9141" semanticType="callout" shapeName="Other">
            <msink:sourceLink direction="with" ref="{AF780E8A-F82E-4F18-98A6-FDEFEB5A5F32}"/>
            <msink:sourceLink direction="with" ref="{4262835F-D8A5-429F-B8EC-B0340EE41C2C}"/>
          </msink:context>
        </emma:interpretation>
      </emma:emma>
    </inkml:annotationXML>
    <inkml:trace contextRef="#ctx0" brushRef="#br0">0 2931 0,'24'0'47,"0"0"-31,25-25-1,0 25-15,-25 0 16,-24-49-16,49 49 0,25-49 16,-26 49-1,-23-48-15,-1 48 16,25-25-16,-24 25 15,23-49-15,-23 49 16,-1-24-16,25 24 16,-24-24-1,-1 24-15,25-49 16,-25 49-16,1-25 16,23 25-16,-23-49 15,-1 49-15,25-24 16,-24 24-16,-1-24 15,25 24-15,-25-49 16,1 49-16,24-25 0,-25 25 16,25-49-16,-25 49 0,1-24 15,24 24-15,-1-49 16,-23 49-16,24-24 16,-25 24-16,0-49 15,25 49-15,-24-25 16,-1 25-16,25-24 0,-25 24 15,1-49-15,24 49 16,-49-24 0,73 24-16,-73-25 15,73 25-15,-48-48 16,-1 48-16,25-25 16,-25 25-1,1-49-15,24 49 16,-25 0-16,25-49 15,-25 49-15,1-24 16,-1 24-16,25-49 16,-25 49-16,1 0 0,-25-24 15,73 24-15,-48 0 16,-1-25-16,25 25 0,-25-49 16,1 49-1,24-24-15,-25 24 0,0-49 16,25 49-16,-24 0 15,-1-24-15,25 24 16,-25 0-16,1-49 16,24 49-1,-25-25-15,0 25 16,25-24-16,-24 24 16,-1-49-16,25 49 15,-25 0-15,1-24 16,24 24-16,-25 0 15,1-49-15,23 49 16,-23-24-16,-1 24 0,25-25 16,-25 25-16,1 0 15,24-49-15,-25 49 0,25-24 16,0 24 0,0-49-16,-25 49 0,25-24 15,-25 24-15,1-49 16,24 49-16,-25-25 0,25 25 15,0-49-15,0 49 16,-25-24-16,0 24 16,25-49-16,-24 49 15,24-24-15,-25 24 16,0-25-16,1 25 16,24-49-1,-25 49-15,25-24 16,-25 24-16,1-49 15,24 49-15,-25-24 16,1 24-16,23-25 16,-23 25-16,-1-48 15,25 48-15,-25 0 16,-24-25-16,74 25 0,-50-49 16,25 49-16,-25-24 15,1 24-15,24-25 0,0-23 16,-1 48-1,-48-49 1,49 49-16,-49-25 16,49 25-1,-49-49-15,73 49 16,-73-24-16,49 24 16,-49-24-16,49 24 15,0-49 1,0 49-1,-49-25-15,49 25 16,48-49-16,-72 49 16,-1 0-16,25-48 15,-25 48-15,1-25 16,24 25-16,-25 0 16,1-49-16,23 49 15,-48-24-15,74 24 31,-26-24-31,-23 24 16,-25-49 0,24 49-1,25 0 1,-49-25 0,25 25-16,-1 0 15,-24-24 1,49 24-1,-98 0 48,-24 0-47,-1 0-1,50 0-15,0 0 16,-1 0-16,-48 0 15,49 0 1,-1 0 15,1 0-31,48 0 188,25 0-173,0 0 1,-25 0 0,25 0-16,24 0 31,-48 0-31,-1 0 94,-24 24 15,0 25-109,0-24 0,0-1 31,-49 25-31,49 0 0,-24-1 16,24-23-16,0 24 16,-49-49-16,49 49 15,0-25 1,0-73 62,0 25-78</inkml:trace>
  </inkml:traceGroup>
</inkml:ink>
</file>

<file path=ppt/ink/ink6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6:20.99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146ABF0-60B3-4CE2-9830-F1019AAF4FAD}" emma:medium="tactile" emma:mode="ink">
          <msink:context xmlns:msink="http://schemas.microsoft.com/ink/2010/main" type="inkDrawing" rotatedBoundingBox="16335,11301 16400,11889 16343,11896 16279,11308" shapeName="Other">
            <msink:destinationLink direction="with" ref="{0DDD5D63-E1C1-4E7C-81CA-FC87065AD131}"/>
          </msink:context>
        </emma:interpretation>
      </emma:emma>
    </inkml:annotationXML>
    <inkml:trace contextRef="#ctx0" brushRef="#br0">0 98 0,'0'-24'16,"0"-1"-1,0-24 32,49 74-15,-49 48-32,0 0 0,0 1 15,0-1-15,0 0 16,0-24-16,24 0 15,-24-25-15,0 25 0,0-24 16,0-50 31,0-24-31</inkml:trace>
  </inkml:traceGroup>
</inkml:ink>
</file>

<file path=ppt/ink/ink6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8:04.48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CC78FC3-BB29-4EDD-A852-19C3C833AED1}" emma:medium="tactile" emma:mode="ink">
          <msink:context xmlns:msink="http://schemas.microsoft.com/ink/2010/main" type="writingRegion" rotatedBoundingBox="22762,5812 23031,5812 23031,6154 22762,6154"/>
        </emma:interpretation>
      </emma:emma>
    </inkml:annotationXML>
    <inkml:traceGroup>
      <inkml:annotationXML>
        <emma:emma xmlns:emma="http://www.w3.org/2003/04/emma" version="1.0">
          <emma:interpretation id="{FCC3A82D-0687-4267-A1D6-8247E77062C5}" emma:medium="tactile" emma:mode="ink">
            <msink:context xmlns:msink="http://schemas.microsoft.com/ink/2010/main" type="paragraph" rotatedBoundingBox="22762,5812 23031,5812 23031,6154 22762,6154" alignmentLevel="1"/>
          </emma:interpretation>
        </emma:emma>
      </inkml:annotationXML>
      <inkml:traceGroup>
        <inkml:annotationXML>
          <emma:emma xmlns:emma="http://www.w3.org/2003/04/emma" version="1.0">
            <emma:interpretation id="{6BCF4171-4487-4347-82B2-845D40D1BAAC}" emma:medium="tactile" emma:mode="ink">
              <msink:context xmlns:msink="http://schemas.microsoft.com/ink/2010/main" type="line" rotatedBoundingBox="22762,5812 23031,5812 23031,6154 22762,6154"/>
            </emma:interpretation>
          </emma:emma>
        </inkml:annotationXML>
        <inkml:traceGroup>
          <inkml:annotationXML>
            <emma:emma xmlns:emma="http://www.w3.org/2003/04/emma" version="1.0">
              <emma:interpretation id="{4262835F-D8A5-429F-B8EC-B0340EE41C2C}" emma:medium="tactile" emma:mode="ink">
                <msink:context xmlns:msink="http://schemas.microsoft.com/ink/2010/main" type="inkWord" rotatedBoundingBox="22762,5812 23031,5812 23031,6154 22762,6154">
                  <msink:destinationLink direction="with" ref="{016B8A27-CACA-4A2D-868B-BE8AF2D69554}"/>
                </msink:context>
              </emma:interpretation>
              <emma:one-of disjunction-type="recognition" id="oneOf0">
                <emma:interpretation id="interp0" emma:lang="" emma:confidence="0.5">
                  <emma:literal>O</emma:literal>
                </emma:interpretation>
                <emma:interpretation id="interp1" emma:lang="" emma:confidence="0">
                  <emma:literal>o</emma:literal>
                </emma:interpretation>
                <emma:interpretation id="interp2" emma:lang="" emma:confidence="0">
                  <emma:literal>0</emma:literal>
                </emma:interpretation>
                <emma:interpretation id="interp3" emma:lang="" emma:confidence="0">
                  <emma:literal>°</emma:literal>
                </emma:interpretation>
                <emma:interpretation id="interp4" emma:lang="" emma:confidence="0">
                  <emma:literal>,</emma:literal>
                </emma:interpretation>
              </emma:one-of>
            </emma:emma>
          </inkml:annotationXML>
          <inkml:trace contextRef="#ctx0" brushRef="#br0">57 78 0,'0'-25'31,"-24"25"47,24 49-62,-25-49 0,25 49-16,0 0 15,0 0 1,0-25 0,0 25-1,0-25 1,49-24-1,-25 0 1,1 0 0,-1 0-1,25 0 1,-24 0 0,-1 0-1,25-49 16,-49 25-31,0 0 16,0-25 0,0 0-1,0 24 1,0 1 0,0-25-1,-25 49 1,25-24-1,-24 24-15,0 0 47,24-25-47,-25 25 0,-24 0 32,25 0-17,-1 0 1,-23 0 15,48 25-31,0 24 63</inkml:trace>
        </inkml:traceGroup>
      </inkml:traceGroup>
    </inkml:traceGroup>
  </inkml:traceGroup>
</inkml:ink>
</file>

<file path=ppt/ink/ink7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2:54.66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68930247-06EB-4637-B55D-D9AC3D0F67BE}" emma:medium="tactile" emma:mode="ink">
          <msink:context xmlns:msink="http://schemas.microsoft.com/ink/2010/main" type="inkDrawing" rotatedBoundingBox="8985,1820 9102,2315 9048,2328 8931,1832" semanticType="callout" shapeName="Other">
            <msink:sourceLink direction="with" ref="{F89C5FA7-D2E1-4B5C-8D56-FADA941667EC}"/>
          </msink:context>
        </emma:interpretation>
      </emma:emma>
    </inkml:annotationXML>
    <inkml:trace contextRef="#ctx0" brushRef="#br0">0 0 0,'49'0'78,"-49"74"-63,0-26-15,24 26 16,-24-1-16,0-24 16,0-25-16,49 25 15,-49-24-15,0 23 16,24-48 0,-24 25-16,-24-98 78,24 24-63</inkml:trace>
  </inkml:traceGroup>
</inkml:ink>
</file>

<file path=ppt/ink/ink7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0:24.48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5854FB52-932B-4D30-BECC-1990594E5AD4}" emma:medium="tactile" emma:mode="ink">
          <msink:context xmlns:msink="http://schemas.microsoft.com/ink/2010/main" type="writingRegion" rotatedBoundingBox="26976,11591 31735,11114 31849,12251 27090,12728"/>
        </emma:interpretation>
      </emma:emma>
    </inkml:annotationXML>
    <inkml:traceGroup>
      <inkml:annotationXML>
        <emma:emma xmlns:emma="http://www.w3.org/2003/04/emma" version="1.0">
          <emma:interpretation id="{539B0350-E61C-46D3-94ED-02A457D0EF40}" emma:medium="tactile" emma:mode="ink">
            <msink:context xmlns:msink="http://schemas.microsoft.com/ink/2010/main" type="paragraph" rotatedBoundingBox="26976,11591 31735,11114 31849,12251 27090,12728" alignmentLevel="1"/>
          </emma:interpretation>
        </emma:emma>
      </inkml:annotationXML>
      <inkml:traceGroup>
        <inkml:annotationXML>
          <emma:emma xmlns:emma="http://www.w3.org/2003/04/emma" version="1.0">
            <emma:interpretation id="{C8D696C0-FA55-419A-A28D-E25E2B8532A3}" emma:medium="tactile" emma:mode="ink">
              <msink:context xmlns:msink="http://schemas.microsoft.com/ink/2010/main" type="line" rotatedBoundingBox="26976,11591 31735,11114 31849,12251 27090,12728"/>
            </emma:interpretation>
          </emma:emma>
        </inkml:annotationXML>
        <inkml:traceGroup>
          <inkml:annotationXML>
            <emma:emma xmlns:emma="http://www.w3.org/2003/04/emma" version="1.0">
              <emma:interpretation id="{ED212AB6-ED02-485A-BA4B-939605EE4023}" emma:medium="tactile" emma:mode="ink">
                <msink:context xmlns:msink="http://schemas.microsoft.com/ink/2010/main" type="inkWord" rotatedBoundingBox="26976,11591 29126,11376 29240,12513 27090,12728"/>
              </emma:interpretation>
              <emma:one-of disjunction-type="recognition" id="oneOf0">
                <emma:interpretation id="interp0" emma:lang="" emma:confidence="1">
                  <emma:literal/>
                </emma:interpretation>
              </emma:one-of>
            </emma:emma>
          </inkml:annotationXML>
          <inkml:trace contextRef="#ctx0" brushRef="#br0">14728 10556 0,'0'-73'16,"-49"24"0,49 122 46,49 50-62,-49-1 16,73 24-16,-73 25 15,49 0-15,-49-49 16,49 0-16,-49-73 16,0-24-16,24-25 0,-24-49 31,0 24-15,-24-48-16</inkml:trace>
          <inkml:trace contextRef="#ctx0" brushRef="#br0" timeOffset="332.1505">14630 11045 0,'-49'0'0,"49"-49"47,49-24-47,-25-1 0,-24 1 15,74 0-15,-74 24 16,0 0-16,0 25 16,24 24 31,25 0-47,-49 73 15,73-24-15,-24-25 16,-24-24-16,-25 49 0,48-49 15,-48 49-15,49-49 16,0 0-16,-25 0 16</inkml:trace>
          <inkml:trace contextRef="#ctx0" brushRef="#br0" timeOffset="654.9644">15436 10776 0,'-49'-49'16,"74"49"31,-25 49-32,24 24-15,-24-24 0,0 24 16,49 1-16,-49-25 16,0-1-16,0 1 15,24-49 1</inkml:trace>
          <inkml:trace contextRef="#ctx0" brushRef="#br0" timeOffset="1018.3739">15412 10776 0,'24'0'31,"25"0"-15,24 0-16,-24 73 0,0-48 16,0 24-1,24-25-15,0-24 0,0 73 16,-48-73-16,-1 0 16,-24-49 15,0 25-31,0-25 15,0 0-15,-49 0 16,49 1-16,0-1 16,0 24 15,25 25-15</inkml:trace>
          <inkml:trace contextRef="#ctx0" brushRef="#br0" timeOffset="1334.9262">16144 10727 0,'0'25'47,"-49"-25"-47,49 48 0,0-23 16,0 24-16,25-49 15,48 0 1,-48 0 0,-1-25-16,25 1 15,-49-1-15,0-23 16,0 23-16,0 1 31,-49 24-15,25 0-16,-1 0 15,-24 0 1,98-49 15,-24 49-31</inkml:trace>
          <inkml:trace contextRef="#ctx0" brushRef="#br0" timeOffset="1573.3419">16437 10410 0,'0'-25'0,"0"74"62,0 0-62,49 0 0,-49 24 16,0 0-16,25 1 16,-25-26-16,0 1 15,0-24-15,0-1 16,24-24-1,-24-24 17</inkml:trace>
          <inkml:trace contextRef="#ctx0" brushRef="#br0" timeOffset="1704.8807">16511 10727 0,'24'-24'31,"0"24"-31,25-49 0,-24 49 16,-1-24-16,25 24 16,-49-49-16</inkml:trace>
        </inkml:traceGroup>
        <inkml:traceGroup>
          <inkml:annotationXML>
            <emma:emma xmlns:emma="http://www.w3.org/2003/04/emma" version="1.0">
              <emma:interpretation id="{87320136-594C-47D1-A0C8-ED89FF396896}" emma:medium="tactile" emma:mode="ink">
                <msink:context xmlns:msink="http://schemas.microsoft.com/ink/2010/main" type="inkWord" rotatedBoundingBox="29646,11479 30201,11423 30252,11935 29698,11991"/>
              </emma:interpretation>
              <emma:one-of disjunction-type="recognition" id="oneOf1">
                <emma:interpretation id="interp1" emma:lang="" emma:confidence="1">
                  <emma:literal/>
                </emma:interpretation>
              </emma:one-of>
            </emma:emma>
          </inkml:annotationXML>
          <inkml:trace contextRef="#ctx0" brushRef="#br0" timeOffset="2353.7017">17243 10459 0,'0'24'47,"0"25"-31,0 0-16,0 24 15,0-24-15,0 24 16,0-24-16,0-25 16</inkml:trace>
          <inkml:trace contextRef="#ctx0" brushRef="#br0" timeOffset="2707.9911">17219 10507 0,'24'0'47,"50"0"-31,-26 0-16,1 49 15,0 0-15,24-49 16,1 49-16,-26-49 15,1 49-15,-24-49 16,24 0-16,-49-25 31,0-23-31,-25-1 16,25 0-16,-49-24 16,49 24-16,-24-25 15,24 50-15,0 0 16,0 48 31</inkml:trace>
        </inkml:traceGroup>
        <inkml:traceGroup>
          <inkml:annotationXML>
            <emma:emma xmlns:emma="http://www.w3.org/2003/04/emma" version="1.0">
              <emma:interpretation id="{8EFA6939-5224-43A1-99E1-2F3E0190575E}" emma:medium="tactile" emma:mode="ink">
                <msink:context xmlns:msink="http://schemas.microsoft.com/ink/2010/main" type="inkWord" rotatedBoundingBox="30359,11591 31769,11449 31815,11908 30405,12049"/>
              </emma:interpretation>
              <emma:one-of disjunction-type="recognition" id="oneOf2">
                <emma:interpretation id="interp2" emma:lang="" emma:confidence="0.5">
                  <emma:literal>an.</emma:literal>
                </emma:interpretation>
                <emma:interpretation id="interp3" emma:lang="" emma:confidence="0">
                  <emma:literal>ew.</emma:literal>
                </emma:interpretation>
                <emma:interpretation id="interp4" emma:lang="" emma:confidence="0">
                  <emma:literal>en.</emma:literal>
                </emma:interpretation>
                <emma:interpretation id="interp5" emma:lang="" emma:confidence="0">
                  <emma:literal>curs.</emma:literal>
                </emma:interpretation>
                <emma:interpretation id="interp6" emma:lang="" emma:confidence="0">
                  <emma:literal>cuss.</emma:literal>
                </emma:interpretation>
              </emma:one-of>
            </emma:emma>
          </inkml:annotationXML>
          <inkml:trace contextRef="#ctx0" brushRef="#br0" timeOffset="3579.2932">17976 10630 0,'49'-25'31,"-25"25"-15,1-49-16,24 25 15,-74-25 16,-24 49-31,0 0 32,1 0-17,23 0 1,25 49 0,0 0-16,0-25 15,0 1-15,0 23 16,25 1-1,-1-49-15,25 0 16,-25 0-16,1 0 0,24 0 16,-1 0-16,1-24 15,-24-25-15,-25 25 16,73-1-16,-73-24 16,0 74 62,0-1-63,24 1 1,1-25-16,24 0 16,-1 0-1,-23 0-15,-25-25 0,49-24 16,-49 25-1,0-25-15,0 73 47,49 25-31,-25-24 0,25-25-1,24 49-15,0-49 16,1 0-16,-26 0 15,1-25-15,0 1 16,-98-74 31,0 98-47,25-73 16,0 73-16,24-25 0,-49 25 15,49-24 1,-49 24-16</inkml:trace>
          <inkml:trace contextRef="#ctx0" brushRef="#br0" timeOffset="4196.2726">19344 10752 0</inkml:trace>
        </inkml:traceGroup>
      </inkml:traceGroup>
    </inkml:traceGroup>
  </inkml:traceGroup>
</inkml:ink>
</file>

<file path=ppt/ink/ink7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0:32.98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6BF31237-2734-4E23-B6A9-813222176837}" emma:medium="tactile" emma:mode="ink">
          <msink:context xmlns:msink="http://schemas.microsoft.com/ink/2010/main" type="inkDrawing" rotatedBoundingBox="25627,4556 27796,3543 27818,3589 25649,4603" semanticType="callout" shapeName="Other"/>
        </emma:interpretation>
      </emma:emma>
    </inkml:annotationXML>
    <inkml:trace contextRef="#ctx0" brushRef="#br0">0 1014 0,'-24'0'0,"97"-49"47,74-24-31,48-25-16,123-48 16,-25 24-16,0-25 0,0 25 15,-73 0-15,0 49 16,-123 24-16,-72 49 15,-50 0 32,-24 0-31,25 0 0,0 0-1</inkml:trace>
  </inkml:traceGroup>
</inkml:ink>
</file>

<file path=ppt/ink/ink7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0:33.272"/>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CF7CFFE5-6D26-4E01-AFBF-57FEF8C35A18}" emma:medium="tactile" emma:mode="ink">
          <msink:context xmlns:msink="http://schemas.microsoft.com/ink/2010/main" type="writingRegion" rotatedBoundingBox="27467,3371 31007,2694 31535,5450 27994,6127"/>
        </emma:interpretation>
      </emma:emma>
    </inkml:annotationXML>
    <inkml:traceGroup>
      <inkml:annotationXML>
        <emma:emma xmlns:emma="http://www.w3.org/2003/04/emma" version="1.0">
          <emma:interpretation id="{831C10AC-F969-457E-B3C0-16B33AB898CE}" emma:medium="tactile" emma:mode="ink">
            <msink:context xmlns:msink="http://schemas.microsoft.com/ink/2010/main" type="paragraph" rotatedBoundingBox="27467,3371 30605,2771 30747,3517 27610,4117" alignmentLevel="1"/>
          </emma:interpretation>
        </emma:emma>
      </inkml:annotationXML>
      <inkml:traceGroup>
        <inkml:annotationXML>
          <emma:emma xmlns:emma="http://www.w3.org/2003/04/emma" version="1.0">
            <emma:interpretation id="{54362FA1-9175-4952-BAFE-9A4C603459C3}" emma:medium="tactile" emma:mode="ink">
              <msink:context xmlns:msink="http://schemas.microsoft.com/ink/2010/main" type="line" rotatedBoundingBox="27467,3371 30605,2771 30747,3517 27610,4117"/>
            </emma:interpretation>
          </emma:emma>
        </inkml:annotationXML>
        <inkml:traceGroup>
          <inkml:annotationXML>
            <emma:emma xmlns:emma="http://www.w3.org/2003/04/emma" version="1.0">
              <emma:interpretation id="{DDF731A6-02C5-42BA-86C3-8F8DB1F0077B}" emma:medium="tactile" emma:mode="ink">
                <msink:context xmlns:msink="http://schemas.microsoft.com/ink/2010/main" type="inkWord" rotatedBoundingBox="27500,3541 27952,3454 28062,4031 27610,4117"/>
              </emma:interpretation>
              <emma:one-of disjunction-type="recognition" id="oneOf0">
                <emma:interpretation id="interp0" emma:lang="" emma:confidence="1">
                  <emma:literal/>
                </emma:interpretation>
              </emma:one-of>
            </emma:emma>
          </inkml:annotationXML>
          <inkml:trace contextRef="#ctx0" brushRef="#br0">-1343 327 0,'49'0'47,"24"0"-32,25-24-15,0 24 0,-25 0 16,-24 0-16,-25 0 16,-24 24-16,0 25 15,0-25-15,0 25 16,0 0-16,-24 24 16,24-24-16,-49 0 15,49 0 1,-24 0-16,24 24 15,-49-49-15</inkml:trace>
        </inkml:traceGroup>
        <inkml:traceGroup>
          <inkml:annotationXML>
            <emma:emma xmlns:emma="http://www.w3.org/2003/04/emma" version="1.0">
              <emma:interpretation id="{6D0ECD2E-BF8D-4EDF-81C3-2D7F305098D7}" emma:medium="tactile" emma:mode="ink">
                <msink:context xmlns:msink="http://schemas.microsoft.com/ink/2010/main" type="inkWord" rotatedBoundingBox="28704,3134 30605,2771 30734,3448 28833,3811"/>
              </emma:interpretation>
              <emma:one-of disjunction-type="recognition" id="oneOf1">
                <emma:interpretation id="interp1" emma:lang="" emma:confidence="1">
                  <emma:literal/>
                </emma:interpretation>
              </emma:one-of>
            </emma:emma>
          </inkml:annotationXML>
          <inkml:trace contextRef="#ctx0" brushRef="#br1" timeOffset="15784.5942">0 9 0,'0'-24'16,"0"73"31,0 24-47,0 0 0,0 1 16,0 23-16,0 1 15,0-25-15,0-48 16,0 24-16,0-98 47</inkml:trace>
          <inkml:trace contextRef="#ctx0" brushRef="#br1" timeOffset="16138.528">-73 58 0,'-49'-49'15,"49"25"1,25 24 15,-1 24-31,1 25 16,23-24-16,-23-1 0,24 25 31,0 0-31,-1 0 16,1-25-16,-24-24 0,-1 25 15,25-25 1,-49-74 15,0 25-31,0-24 16,0 0-16,-24 0 0,24 24 15,0 0-15,0 24 16,24 50 46</inkml:trace>
          <inkml:trace contextRef="#ctx0" brushRef="#br1" timeOffset="16903.0857">538 132 0,'0'24'15,"73"-48"1,-24-25 0,-49 0-1,24 49 1,-24-49-16,-24 49 31,-25 0-15,49 24-16,-24 1 15,24-1-15,0 1 16,0 24-16,0-25 16,0 0-16,0 25 31,48-49-15,1-24-1,-24 24-15,24-73 16,-25 48-16,-24-24 0,49 25 15,-49 48 32,0 1-31,0-1-16,0 25 16,0-25-16,49-24 15,0 49-15,-25-49 16,0 0-16,25 0 15,-24 0 1,24-24-16,-25-1 16,-24-23-16,0 23 15,0-24-15,0 25 16,0-25-16,0 0 16,0 25-16,0-1 15,-49 25-15,74 0 125</inkml:trace>
          <inkml:trace contextRef="#ctx0" brushRef="#br1" timeOffset="17357.195">1124-64 0,'24'49'78,"-24"-25"-78,0 1 15,0 24 1,49-25-16,-24 25 16,23 0-1,26-49 1,-25-49 0,-49 25-1,24-1-15,25-146 31,-49 122-31,0 0 0,0 25 16,0-25 0,-25 49-16,25 49 47,0 0-16</inkml:trace>
          <inkml:trace contextRef="#ctx0" brushRef="#br1" timeOffset="17520.1495">1857 132 0</inkml:trace>
        </inkml:traceGroup>
      </inkml:traceGroup>
    </inkml:traceGroup>
    <inkml:traceGroup>
      <inkml:annotationXML>
        <emma:emma xmlns:emma="http://www.w3.org/2003/04/emma" version="1.0">
          <emma:interpretation id="{709CE290-64A0-41FB-AC82-D622905D8659}" emma:medium="tactile" emma:mode="ink">
            <msink:context xmlns:msink="http://schemas.microsoft.com/ink/2010/main" type="paragraph" rotatedBoundingBox="28386,4298 31180,3684 31563,5429 28770,6043" alignmentLevel="2"/>
          </emma:interpretation>
        </emma:emma>
      </inkml:annotationXML>
      <inkml:traceGroup>
        <inkml:annotationXML>
          <emma:emma xmlns:emma="http://www.w3.org/2003/04/emma" version="1.0">
            <emma:interpretation id="{C1154C0D-43F7-4820-9ED8-95EF1B0533B2}" emma:medium="tactile" emma:mode="ink">
              <msink:context xmlns:msink="http://schemas.microsoft.com/ink/2010/main" type="line" rotatedBoundingBox="28386,4298 31180,3684 31337,4401 28544,5015"/>
            </emma:interpretation>
          </emma:emma>
        </inkml:annotationXML>
        <inkml:traceGroup>
          <inkml:annotationXML>
            <emma:emma xmlns:emma="http://www.w3.org/2003/04/emma" version="1.0">
              <emma:interpretation id="{A1A59645-7D15-42AA-8505-B9B84B7BF3A6}" emma:medium="tactile" emma:mode="ink">
                <msink:context xmlns:msink="http://schemas.microsoft.com/ink/2010/main" type="inkWord" rotatedBoundingBox="28394,4335 29093,4181 29239,4847 28541,5001"/>
              </emma:interpretation>
              <emma:one-of disjunction-type="recognition" id="oneOf2">
                <emma:interpretation id="interp2" emma:lang="" emma:confidence="1">
                  <emma:literal/>
                </emma:interpretation>
              </emma:one-of>
            </emma:emma>
          </inkml:annotationXML>
          <inkml:trace contextRef="#ctx0" brushRef="#br1" timeOffset="18622.9444">-24 1060 0,'-73'0'15,"24"0"-15,25 0 16,-1 24 0,25 25-16,-49-25 0,49 1 15,0 24-15,0-25 16,49 25-16,-24-49 16,23 49-16,1-49 15,0 49-15,-25-49 16,-24 48-16,0-23 15,0 24-15,0-25 16,-48 1-16,23 23 16,-48-23-1,49 24-15,-25-49 16,0 24-16,24-24 16,1 0-1,24-24 1,24 24-16,25-74 0,-24 26 15</inkml:trace>
          <inkml:trace contextRef="#ctx0" brushRef="#br1" timeOffset="18976.9197">123 1426 0,'-25'98'62,"25"-49"-62,0-25 0,0 25 16,25-49 0,48 0-1,-24 0-15,0 0 16,-1 0-16,-23-49 16,-25 25-1,0-25 1,0 24-1,-25 25-15,1 0 16,0 0-16,-25 0 16,24 0-16,1 0 15,-1 0-15</inkml:trace>
        </inkml:traceGroup>
        <inkml:traceGroup>
          <inkml:annotationXML>
            <emma:emma xmlns:emma="http://www.w3.org/2003/04/emma" version="1.0">
              <emma:interpretation id="{AF0F9F00-DFBD-46BC-8E19-6F092DAE90B3}" emma:medium="tactile" emma:mode="ink">
                <msink:context xmlns:msink="http://schemas.microsoft.com/ink/2010/main" type="inkWord" rotatedBoundingBox="29711,4006 31180,3684 31337,4401 29868,4724"/>
              </emma:interpretation>
              <emma:one-of disjunction-type="recognition" id="oneOf3">
                <emma:interpretation id="interp3" emma:lang="" emma:confidence="1">
                  <emma:literal/>
                </emma:interpretation>
              </emma:one-of>
            </emma:emma>
          </inkml:annotationXML>
          <inkml:trace contextRef="#ctx0" brushRef="#br1" timeOffset="20180.3964">1051 1133 0,'49'0'46,"24"0"-46,-24 0 16,-1 0-16,1-25 0,171-72 31</inkml:trace>
          <inkml:trace contextRef="#ctx0" brushRef="#br1" timeOffset="20626.748">1783 693 0,'0'49'47,"49"0"-47,-49 24 0,25-24 16,-25 0-16,0 0 15,48 0-15,-48-1 16,0 1 0,0-73 15,0-25-15,-73 25-1,49-25 1,-1 49-16,-23-25 0,-1 25 15,24 0 1,25 49 15,0 0-15,25-49-16,-1 49 16,25-49-16,0 0 15,0 0-15,-1 0 16,1-25-16,25 1 15</inkml:trace>
          <inkml:trace contextRef="#ctx0" brushRef="#br1" timeOffset="21096.9602">2272 644 0,'-25'0'16,"50"0"15,-25 25-15,49 24-16,-49 0 15,24-1-15,-24 1 16,49 25-16,-49-26 16,24-23-16,-24 24 15,49-49-15,-98-25 47,25 25-47,-25-49 0,25 49 16,-1-48-16,-24 48 15,25 0-15,-25 0 32,49 24-32,-24-24 15,24 73-15,0-48 16,0 48-1,0-24 1,49-49 0,-1 49-16,-23-49 15,-1 0-15,25-25 0,-24 25 16,23-24-16,-48-25 16</inkml:trace>
          <inkml:trace contextRef="#ctx0" brushRef="#br1" timeOffset="20010.164">1100 962 0,'-25'0'16,"25"49"-1,0-25-15,0 25 16,-24 24-16,24 1 16,0-1-16,0-24 15,-49 0 1,49-74 31,0 1-47,24-25 0,-24-24 15,0-25-15,0 0 16,0 1-16,25-1 16,-25 49-16,49 0 15,-25 49 16,25 49-15,-49 0-16,24 24 16,-24-24-16,73 24 15,-73-24-15,49 24 16,-49 1-16,49-26 0,-24 1 16,-25-73 30</inkml:trace>
        </inkml:traceGroup>
      </inkml:traceGroup>
      <inkml:traceGroup>
        <inkml:annotationXML>
          <emma:emma xmlns:emma="http://www.w3.org/2003/04/emma" version="1.0">
            <emma:interpretation id="{0ED7B95F-F572-4D94-9004-07DB86735BCE}" emma:medium="tactile" emma:mode="ink">
              <msink:context xmlns:msink="http://schemas.microsoft.com/ink/2010/main" type="line" rotatedBoundingBox="30025,5028 31383,5061 31368,5664 30010,5632"/>
            </emma:interpretation>
          </emma:emma>
        </inkml:annotationXML>
        <inkml:traceGroup>
          <inkml:annotationXML>
            <emma:emma xmlns:emma="http://www.w3.org/2003/04/emma" version="1.0">
              <emma:interpretation id="{18921601-2D5D-47A3-A629-81EEF173C7EB}" emma:medium="tactile" emma:mode="ink">
                <msink:context xmlns:msink="http://schemas.microsoft.com/ink/2010/main" type="inkWord" rotatedBoundingBox="30025,5028 30825,5048 30810,5651 30010,5632"/>
              </emma:interpretation>
              <emma:one-of disjunction-type="recognition" id="oneOf4">
                <emma:interpretation id="interp4" emma:lang="" emma:confidence="1">
                  <emma:literal/>
                </emma:interpretation>
              </emma:one-of>
            </emma:emma>
          </inkml:annotationXML>
          <inkml:trace contextRef="#ctx0" brushRef="#br1" timeOffset="22515.5519">1466 1890 0,'0'24'63,"0"1"-63,0 24 16,0 0-16,0 24 15,0 0-15,0 0 16,73 25-16,-73-49 15,0-25-15,25-24 0,-25-49 47,0 25-31,0 0-16,0-25 16,48 0-1,-23 25 1,24 24-1,-25 0 1,25 0 0,-49 48-1,24 26 17,-24-26-32,0-23 15</inkml:trace>
          <inkml:trace contextRef="#ctx0" brushRef="#br1" timeOffset="22747.3625">1881 2183 0,'0'-49'16,"24"74"31,-24 24-47,0-25 15,0 0-15,0 25 16,0-24-16,0-1 16,0 0-1,49-24-15</inkml:trace>
          <inkml:trace contextRef="#ctx0" brushRef="#br1" timeOffset="22901.026">1954 1988 0,'-24'0'0,"24"-49"15,24 49 1,-24 24 15,25-24-31</inkml:trace>
          <inkml:trace contextRef="#ctx0" brushRef="#br1" timeOffset="22029.7235">1173 2208 0,'24'0'31,"25"-25"-15,0 25-16,97-49 31,-121 49-16</inkml:trace>
          <inkml:trace contextRef="#ctx0" brushRef="#br1" timeOffset="21813.8976">1270 1817 0,'0'49'31,"25"-1"-31,-25 1 0,0 25 16,24 23-1,-24-23 1,0-1-16,0-24 0,0-1 16,0-23-1</inkml:trace>
        </inkml:traceGroup>
        <inkml:traceGroup>
          <inkml:annotationXML>
            <emma:emma xmlns:emma="http://www.w3.org/2003/04/emma" version="1.0">
              <emma:interpretation id="{00F90340-F40F-4236-96E5-C5D56524B00E}" emma:medium="tactile" emma:mode="ink">
                <msink:context xmlns:msink="http://schemas.microsoft.com/ink/2010/main" type="inkWord" rotatedBoundingBox="30919,5221 31379,5232 31371,5554 30911,5543"/>
              </emma:interpretation>
              <emma:one-of disjunction-type="recognition" id="oneOf5">
                <emma:interpretation id="interp5" emma:lang="" emma:confidence="0.5">
                  <emma:literal>S.</emma:literal>
                </emma:interpretation>
                <emma:interpretation id="interp6" emma:lang="" emma:confidence="0">
                  <emma:literal>s.</emma:literal>
                </emma:interpretation>
                <emma:interpretation id="interp7" emma:lang="" emma:confidence="0">
                  <emma:literal>S</emma:literal>
                </emma:interpretation>
                <emma:interpretation id="interp8" emma:lang="" emma:confidence="0">
                  <emma:literal>5.</emma:literal>
                </emma:interpretation>
                <emma:interpretation id="interp9" emma:lang="" emma:confidence="0">
                  <emma:literal>5</emma:literal>
                </emma:interpretation>
              </emma:one-of>
            </emma:emma>
          </inkml:annotationXML>
          <inkml:trace contextRef="#ctx0" brushRef="#br1" timeOffset="23317.8085">2272 2037 0,'0'-25'16,"-49"25"-1,-24 0 1,48 0 0,-24 25-16,49-1 15,0 25 1,0-25-1,25-24 1,24 0 0,-25 49-16,1-49 15,23 0-15,-48 25 16,25-25-16,-25 24 16,0 0-1,0 25 1,-73-24-1,48-25-15,1 0 16,-25 0 0</inkml:trace>
          <inkml:trace contextRef="#ctx0" brushRef="#br1" timeOffset="23487.1069">2516 2232 0</inkml:trace>
        </inkml:traceGroup>
      </inkml:traceGroup>
    </inkml:traceGroup>
  </inkml:traceGroup>
</inkml:ink>
</file>

<file path=ppt/ink/ink7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05.766"/>
    </inkml:context>
    <inkml:brush xml:id="br0">
      <inkml:brushProperty name="width" value="0.06667" units="cm"/>
      <inkml:brushProperty name="height" value="0.06667" units="cm"/>
      <inkml:brushProperty name="color" value="#ED1C24"/>
      <inkml:brushProperty name="fitToCurve" value="1"/>
    </inkml:brush>
    <inkml:brush xml:id="br1">
      <inkml:brushProperty name="width" value="0.06667" units="cm"/>
      <inkml:brushProperty name="height" value="0.06667" units="cm"/>
      <inkml:brushProperty name="fitToCurve" value="1"/>
    </inkml:brush>
  </inkml:definitions>
  <inkml:traceGroup>
    <inkml:annotationXML>
      <emma:emma xmlns:emma="http://www.w3.org/2003/04/emma" version="1.0">
        <emma:interpretation id="{965AED15-4232-4FD5-BED3-CB8FEE4C327E}" emma:medium="tactile" emma:mode="ink">
          <msink:context xmlns:msink="http://schemas.microsoft.com/ink/2010/main" type="writingRegion" rotatedBoundingBox="653,2645 14897,2397 15055,11482 811,11730"/>
        </emma:interpretation>
      </emma:emma>
    </inkml:annotationXML>
    <inkml:traceGroup>
      <inkml:annotationXML>
        <emma:emma xmlns:emma="http://www.w3.org/2003/04/emma" version="1.0">
          <emma:interpretation id="{29464B48-4BCD-4B19-9C81-8E0A3F560397}" emma:medium="tactile" emma:mode="ink">
            <msink:context xmlns:msink="http://schemas.microsoft.com/ink/2010/main" type="paragraph" rotatedBoundingBox="654,2612 9543,2506 9555,3557 667,3663" alignmentLevel="1"/>
          </emma:interpretation>
        </emma:emma>
      </inkml:annotationXML>
      <inkml:traceGroup>
        <inkml:annotationXML>
          <emma:emma xmlns:emma="http://www.w3.org/2003/04/emma" version="1.0">
            <emma:interpretation id="{DD71C041-6688-4034-9DEE-AF2B18D4CBBD}" emma:medium="tactile" emma:mode="ink">
              <msink:context xmlns:msink="http://schemas.microsoft.com/ink/2010/main" type="inkBullet" rotatedBoundingBox="657,2840 1584,2829 1589,3221 662,3232"/>
            </emma:interpretation>
            <emma:one-of disjunction-type="recognition" id="oneOf0">
              <emma:interpretation id="interp0" emma:lang="" emma:confidence="0">
                <emma:literal>→</emma:literal>
              </emma:interpretation>
            </emma:one-of>
          </emma:emma>
        </inkml:annotationXML>
        <inkml:trace contextRef="#ctx0" brushRef="#br0">-1367 221 0,'-25'0'16,"74"0"62,-24 0-78,23 0 15,1 0-15,24 0 16,1 0-16,-1 0 16,0 0-16,1 0 15,-1 0-15,0 0 16,-24 0-16,0 0 0,0 0 15,-25 0-15,-73 0 157</inkml:trace>
        <inkml:trace contextRef="#ctx0" brushRef="#br0" timeOffset="454.3016">-708 99 0,'-49'0'16,"49"-24"0,25 48 46,24 1-46,-25-25-16,25 48 0,-25-48 0,1 49 31,48-49-31,-73 25 16,24-25-1,-24 24 1,-24 25 0,-25-25-1,25 25 1,-25 0-1,49-25 1,-25-24 0</inkml:trace>
      </inkml:traceGroup>
      <inkml:traceGroup>
        <inkml:annotationXML>
          <emma:emma xmlns:emma="http://www.w3.org/2003/04/emma" version="1.0">
            <emma:interpretation id="{27D15B02-1FC7-42D6-8734-C9000B42A23B}" emma:medium="tactile" emma:mode="ink">
              <msink:context xmlns:msink="http://schemas.microsoft.com/ink/2010/main" type="line" rotatedBoundingBox="2046,2595 9543,2506 9555,3557 2058,3647"/>
            </emma:interpretation>
          </emma:emma>
        </inkml:annotationXML>
        <inkml:traceGroup>
          <inkml:annotationXML>
            <emma:emma xmlns:emma="http://www.w3.org/2003/04/emma" version="1.0">
              <emma:interpretation id="{2F2D9A46-4322-438B-B717-A3FF6C3D05BE}" emma:medium="tactile" emma:mode="ink">
                <msink:context xmlns:msink="http://schemas.microsoft.com/ink/2010/main" type="inkWord" rotatedBoundingBox="2047,2724 3438,2707 3449,3630 2058,3647"/>
              </emma:interpretation>
              <emma:one-of disjunction-type="recognition" id="oneOf1">
                <emma:interpretation id="interp1" emma:lang="" emma:confidence="0.5">
                  <emma:literal>Ep}</emma:literal>
                </emma:interpretation>
                <emma:interpretation id="interp2" emma:lang="" emma:confidence="0.5">
                  <emma:literal>{P }</emma:literal>
                </emma:interpretation>
                <emma:interpretation id="interp3" emma:lang="" emma:confidence="0">
                  <emma:literal>{p}</emma:literal>
                </emma:interpretation>
                <emma:interpretation id="interp4" emma:lang="" emma:confidence="0">
                  <emma:literal>{r}</emma:literal>
                </emma:interpretation>
                <emma:interpretation id="interp5" emma:lang="" emma:confidence="0">
                  <emma:literal>{p }</emma:literal>
                </emma:interpretation>
              </emma:one-of>
            </emma:emma>
          </inkml:annotationXML>
          <inkml:trace contextRef="#ctx0" brushRef="#br0" timeOffset="-8471.56">293 50 0,'0'-24'16,"0"-1"15,-48 25 32,23 0-63,1 0 0,-25 25 15,24-1-15,1 25 16,24-24-16,-73-25 15,73 48-15,-25-48 16,25 49-16,0-24 31,25-25-15,24 0 0,-1 0-1,-23 0-15,-1 0 0,25 0 31,-49 24-15,0 0 0,0 50-1,-49-50-15,25 1 16,-25 23-16,25-48 16,24 49-16,-49-49 15,49 25 1,49-25 46,-25 0-46,-24 73 31,0-24-47,0-25 15,0 1-15,0-1 16,0 25 0,24-49-16,-24 24 15,49-24 1,0 0-16,0 0 16,-25 0-16,1 0 15,24 0 1,-49-48 15,0 23 0</inkml:trace>
          <inkml:trace contextRef="#ctx0" brushRef="#br0" timeOffset="-8023.3606">660 343 0,'-25'0'16,"25"-24"-1,0 48 32,0 25-47,0 0 16,0 0-16,0 24 0,49 0 15,-49 1-15,0-25 16,0-1-16,0 1 0,25-49 16,-25 25-1,0-74 16,0 24-31</inkml:trace>
          <inkml:trace contextRef="#ctx0" brushRef="#br0" timeOffset="-7653.3062">635 465 0,'0'-24'0,"-48"24"15,48-49-15,0 25 16,48-25 0,1 0-1,0 49 1,-25 0 0,25 0-16,-49 24 15,25-24 1,-25 49-16,0-24 15,-25-1 1,1-24 0,-1 49-1,-23-49 1</inkml:trace>
          <inkml:trace contextRef="#ctx0" brushRef="#br0" timeOffset="-1450.8851">1099-47 0,'25'0'109,"24"0"-93,0 0-1,-25 0 1,-24 24 0,0 0 15,0 1-16,0 24 1,0-25 15,0 1-15,-24-25 31,24 24-47,-49-24 15,49 49 1,0-25 15,-25-24-31,25 25 16,0 23 0,0-23 15,0-1-16,74 25 17,-50-49-17,25 0 1,-25 0 0,25 0-1,-25 0 1,-24-24-1,-48 24 95,48 24-79,-25-24-31,25 25 16,-24-25-1,24 24-15,0 25 16,0-25 0,0 1-1,0-1 1,0 25-1,0-25 1,24-24 0,-24 25-1,49-25-15,-49 49 32,0-25-17,-24-24-15,-1 25 16,-24-25-1,1 0 1,23 0 31,25-25-31,-24 1-16</inkml:trace>
        </inkml:traceGroup>
        <inkml:traceGroup>
          <inkml:annotationXML>
            <emma:emma xmlns:emma="http://www.w3.org/2003/04/emma" version="1.0">
              <emma:interpretation id="{07A73420-15A9-408A-B22A-706BD9656FBF}" emma:medium="tactile" emma:mode="ink">
                <msink:context xmlns:msink="http://schemas.microsoft.com/ink/2010/main" type="inkWord" rotatedBoundingBox="5025,2560 6978,2536 6989,3467 5036,3490"/>
              </emma:interpretation>
              <emma:one-of disjunction-type="recognition" id="oneOf2">
                <emma:interpretation id="interp6" emma:lang="" emma:confidence="0.5">
                  <emma:literal>{9.5}</emma:literal>
                </emma:interpretation>
                <emma:interpretation id="interp7" emma:lang="" emma:confidence="0.5">
                  <emma:literal>{ 9.5 }</emma:literal>
                </emma:interpretation>
                <emma:interpretation id="interp8" emma:lang="" emma:confidence="0.5">
                  <emma:literal>{ q 15}</emma:literal>
                </emma:interpretation>
                <emma:interpretation id="interp9" emma:lang="" emma:confidence="0">
                  <emma:literal>{ q •5}</emma:literal>
                </emma:interpretation>
                <emma:interpretation id="interp10" emma:lang="" emma:confidence="0.5">
                  <emma:literal>{ 9.5}</emma:literal>
                </emma:interpretation>
              </emma:one-of>
            </emma:emma>
          </inkml:annotationXML>
          <inkml:trace contextRef="#ctx0" brushRef="#br0" timeOffset="20153.7738">3200-96 0,'0'-25'47,"24"25"-31,-48 0 77,-1 0-77,-23 0 15,23 0-15,1 0-1,24 49-15,-49-49 16,49 25-16,0-1 31,-25 25-15,25-25 15,25-24 32,24 0-48,-25 0 1,1 0 0,23 0-1,-23 0 1,-25 25-1,0-1 1,24-24 0,-24 49-16,0-25 15,0 1 1,0 24 0,0-25-1,-49-24-15,1 0 16,23 24-16,1-24 0,-25 0 15,0 0 1,73 0 78,25 0-79,0 0 1,-24 0-16,-1 0 31,25 0-15,-49 25-16,0 24 16,0-25-1,0 1 1,0 23 15,-25-48-15,25 49-1,-24-49 1,24 49-16,0-24 16,0-1-1,0 25 1,0-25 15,73-24-15,-73 25-16,49-25 0,-25 0 15,1 0-15,24 0 16,-25 0-16,1 0 16,23 0-1,-48-49 1,0 24 46</inkml:trace>
          <inkml:trace contextRef="#ctx0" brushRef="#br0" timeOffset="23290.7504">3615 99 0,'0'-24'31,"-24"24"-15,24-25-16,-25 25 16,1 0-1,-25 0-15,-24 25 16,48-25-1,25 49 1,0-25 0,0 0-1,0 1 1,0 24 0,49-49-1,0 0 1,-25 0-1,1 0 1,-25-25-16,49 25 16,-49-49-16,0 25 15,0 0 1,0 48 62,24 25-78,-24-25 0,0 1 16,0 23-16,0 1 15,49 0-15,-49-24 16,0 23-16,0-23 16,24 48-1,25-73 63,-49-49-62,25 49-16,-25-49 16,48 49-16,-48-48 15,25 48-15</inkml:trace>
          <inkml:trace contextRef="#ctx0" brushRef="#br0" timeOffset="23544.3916">4006 392 0,'49'0'46,"-49"25"-46,0 48 16,0-24-16,0-25 16,0 25 15</inkml:trace>
          <inkml:trace contextRef="#ctx0" brushRef="#br0" timeOffset="24648.0039">4519 75 0,'0'-25'47,"0"1"-31,-25 24-1,-24 0 1,-24 0-1,24 0 1,0 0 0,25 0-1,24 49-15,0-25 32,0 25-17,0-25 1,24 25-1,25-49 1,0 0 0,-49 25-16,25-25 15,-1 0 1,25 0 0,-25 24-1,-24 25 1,0 0-1,0-25 1,0 1 0,-73 23 15,24-48-15,25 0-16,-25 0 15,49-24 1,0 0-1,0-1 32</inkml:trace>
          <inkml:trace contextRef="#ctx0" brushRef="#br0" timeOffset="25882.7139">4665-170 0,'0'-24'62,"0"0"-30,25 24-32,23 0 15,-23 0 1,-1 0 0,25 24-1,-49 0 1,0 25-1,0 25 1,0-26 0,-24-48-1,24 49-15,-25 0 16,25-24 0,-24-25-16,24 48 15,0-23 1,0-1-1,0 25 1,0 0 0,49-25-1,0-24 1,-1 0 0,-23 0-1,-25-24 16,-25 24 1,-23 49 15,48-25-47,0 25 15,0-25 1,0 1-16,0 24 15,0-25-15,0 1 16,0 23-16,0-23 16,0-1-1,0 1 1,-25-25-16,1 0 16,-1 0-16,-24 0 31,49-25 0,25-24-15</inkml:trace>
        </inkml:traceGroup>
        <inkml:traceGroup>
          <inkml:annotationXML>
            <emma:emma xmlns:emma="http://www.w3.org/2003/04/emma" version="1.0">
              <emma:interpretation id="{F89C5FA7-D2E1-4B5C-8D56-FADA941667EC}" emma:medium="tactile" emma:mode="ink">
                <msink:context xmlns:msink="http://schemas.microsoft.com/ink/2010/main" type="inkWord" rotatedBoundingBox="7934,2565 9543,2546 9554,3441 7945,3460">
                  <msink:destinationLink direction="with" ref="{68930247-06EB-4637-B55D-D9AC3D0F67BE}"/>
                </msink:context>
              </emma:interpretation>
              <emma:one-of disjunction-type="recognition" id="oneOf3">
                <emma:interpretation id="interp11" emma:lang="" emma:confidence="0.5">
                  <emma:literal>{9}</emma:literal>
                </emma:interpretation>
                <emma:interpretation id="interp12" emma:lang="" emma:confidence="0">
                  <emma:literal>{93}</emma:literal>
                </emma:interpretation>
                <emma:interpretation id="interp13" emma:lang="" emma:confidence="0">
                  <emma:literal>{93</emma:literal>
                </emma:interpretation>
                <emma:interpretation id="interp14" emma:lang="" emma:confidence="0.5">
                  <emma:literal>{ q}</emma:literal>
                </emma:interpretation>
                <emma:interpretation id="interp15" emma:lang="" emma:confidence="0">
                  <emma:literal>{9}}</emma:literal>
                </emma:interpretation>
              </emma:one-of>
            </emma:emma>
          </inkml:annotationXML>
          <inkml:trace contextRef="#ctx0" brushRef="#br0" timeOffset="27355.1881">6179-170 0,'0'-24'16,"-73"24"46,0 0-46,48 24-16,1-24 15,24 25-15,-49-25 16,49 49-16,-49-49 16,49 24-16,0 25 15,0-25 1,25-24-1,24 0 1,24 25 0,-49-25-16,1 0 31,24 49-15,-49-25-16,0 25 15,0 0 1,0 24-1,-74-73-15,74 49 16,-49-49-16,25 24 16,24-48 46,73 24-46,-48 0-16,24-49 15,-25 49 1,-24 73 15,0-24-15,0-24-16,0-1 0,0 25 16,0-25-1,0 1-15,0-1 0,0 25 16,24-49 15,25 0-15,-24 0-16,24 0 15,-25 0-15,-24-24 16,24 24 0,-24-49 30</inkml:trace>
          <inkml:trace contextRef="#ctx0" brushRef="#br0" timeOffset="28188.9693">6839 221 0,'0'-24'31,"0"-1"-15,0 1-1,-73-25 1,48 49 0,1 0-1,-1 0 1,25 49-16,0 24 15,0-24 1,0 0 0,25-25-1,-1-24 1,25 0 0,0-49-16,-49 1 15,24-1 1,-24 24-1,0 50 48,0-1-63,0 25 16,0-25-16,0 1 15,0-1-15,0 50 16,0-50-16,0 25 15,0 0-15,0-25 0,0 25 16,0-25 0,49-24-1,-24 0 17,-25-48-32,24 48 15,-24-25-15,49 25 16,0-24-16,-1-25 31,-48 24 32,0-23-48</inkml:trace>
          <inkml:trace contextRef="#ctx0" brushRef="#br0" timeOffset="29314.2463">7254-121 0,'0'-24'78,"0"-1"-31,24 25-16,50 0-16,-74 49 17,0 0-17,0 0 1,0 0 15,-25-49-31,25 24 16,-24-24-1,24 25 1,-25-25 0,25 49-1,0-25 1,0 25-16,0 0 16,0-25-1,25-24 1,-25 49-16,49-49 15,24 0 1,-24 0 0,-25-49-1,-24 25 17,-24 24-1,-25 73 0,49-49-31,0 1 0,0-1 16,0 25-16,0-25 15,0 1-15,0 24 16,0-25-16,0 1 16,0 23-1,-24 1 1,-25-49-16,0 0 15,24 0 1,25-24 47,0-1-48</inkml:trace>
        </inkml:traceGroup>
      </inkml:traceGroup>
    </inkml:traceGroup>
    <inkml:traceGroup>
      <inkml:annotationXML>
        <emma:emma xmlns:emma="http://www.w3.org/2003/04/emma" version="1.0">
          <emma:interpretation id="{E5122E51-79C3-4174-B1A2-4C59B2E31FDB}" emma:medium="tactile" emma:mode="ink">
            <msink:context xmlns:msink="http://schemas.microsoft.com/ink/2010/main" type="paragraph" rotatedBoundingBox="2100,3632 10089,3660 10085,4691 2097,4663" alignmentLevel="2"/>
          </emma:interpretation>
        </emma:emma>
      </inkml:annotationXML>
      <inkml:traceGroup>
        <inkml:annotationXML>
          <emma:emma xmlns:emma="http://www.w3.org/2003/04/emma" version="1.0">
            <emma:interpretation id="{F04FE5BB-9C53-49AB-885E-7406AD3194CF}" emma:medium="tactile" emma:mode="ink">
              <msink:context xmlns:msink="http://schemas.microsoft.com/ink/2010/main" type="line" rotatedBoundingBox="2100,3632 10089,3660 10085,4691 2097,4663"/>
            </emma:interpretation>
          </emma:emma>
        </inkml:annotationXML>
        <inkml:traceGroup>
          <inkml:annotationXML>
            <emma:emma xmlns:emma="http://www.w3.org/2003/04/emma" version="1.0">
              <emma:interpretation id="{C051750E-F367-47BC-8737-3CF88C3D5D8F}" emma:medium="tactile" emma:mode="ink">
                <msink:context xmlns:msink="http://schemas.microsoft.com/ink/2010/main" type="inkWord" rotatedBoundingBox="2100,3632 4127,3639 4124,4670 2097,4663"/>
              </emma:interpretation>
              <emma:one-of disjunction-type="recognition" id="oneOf4">
                <emma:interpretation id="interp16" emma:lang="" emma:confidence="0.5">
                  <emma:literal>{93*</emma:literal>
                </emma:interpretation>
                <emma:interpretation id="interp17" emma:lang="" emma:confidence="0.5">
                  <emma:literal>{ q } *</emma:literal>
                </emma:interpretation>
                <emma:interpretation id="interp18" emma:lang="" emma:confidence="0.5">
                  <emma:literal>{ q 3*</emma:literal>
                </emma:interpretation>
                <emma:interpretation id="interp19" emma:lang="" emma:confidence="0">
                  <emma:literal>{9 s*</emma:literal>
                </emma:interpretation>
                <emma:interpretation id="interp20" emma:lang="" emma:confidence="0">
                  <emma:literal>{ q K*</emma:literal>
                </emma:interpretation>
              </emma:one-of>
            </emma:emma>
          </inkml:annotationXML>
          <inkml:trace contextRef="#ctx0" brushRef="#br0" timeOffset="31397.9839">196 1052 0,'24'0'0,"-24"-25"125,-49 25-94,0 0-15,1 0 0,48 25-1,-25 23-15,25-23 16,0-1 15,49 25-15,0-49-1,-25 25 1,25-25 0,-49 24-16,25 25 15,-25 0 1,0 0-1,0-25-15,-49 49 16,0-73 15,49 25-31,-49-25 16,0 0 0,98 0 30,-49-49-30,49 49-16,0 0 16,-25 0-1,-24 24 1,0 49 0,0-48-16,0 24 15,0-25-15,0 25 16,0 0-1,0-25-15,0 1 16,0 48-16,0-49 31,25-24 1,23 0-17,26-24-15,-50 24 31,-24-24 1</inkml:trace>
          <inkml:trace contextRef="#ctx0" brushRef="#br0" timeOffset="33604.2832">831 1369 0,'0'-49'16,"0"25"-1,0-1-15,-25 25 16,25-48 0,-24 48-16,-1 0 15,-48 24 1,24-24-16,49 24 0,-24-24 15,24 49-15,0-24 32,0-1-17,0 25 1,24 0 0,1-49-1,-1 0 1,1 0-1,-25-25-15,48 25 0,-48-73 16,25 24 0,-25 25-1,0 73 32,0 0-31,0-25-16,0 25 15,0 0-15,0-1 0,0 1 16,0 25-16,0-50 16,0 25-1,24-49 32,-24-25-31,49 25-1,-49-48-15,49 48 16,-49-49-16,49 49 16,-25-25-16,25 25 15,-49-24-15,-24 24 78</inkml:trace>
          <inkml:trace contextRef="#ctx0" brushRef="#br0" timeOffset="34760.3376">1173 1100 0,'0'-24'47,"24"24"-31,25 0 15,-49-24-31,24 24 16,1 0-1,-1 0-15,-24 24 16,0 0 0,0 25-1,0-24 1,0-1 0,0 25-1,-24-49 1,24 24-1,-49-24-15,49 25 16,-24 24 0,24-25-1,0 25 1,0-25-16,0 25 16,48-49-1,1 0 1,24 0-1,-73-24-15,25 24 16,-25-25 0,-49 25-1,25 0 1,24 74 0,0-50-16,0 0 15,0 25 1,0 0-1,0 24 1,48-73 0,-48 49-16,0-24 15,0-1 1,-24-24 0,-25 49-1,0-49 1,25 0-1,24-24 1,0-25 0</inkml:trace>
          <inkml:trace contextRef="#ctx0" brushRef="#br0" timeOffset="36948.3855">1881 881 0,'0'48'47,"-24"-23"-31,24 24-16,-25 0 0,25 24 15,-49-24-15,49 0 16,-49-25-16,49 25 16,0-74 15,0-23-15,0 23-1</inkml:trace>
          <inkml:trace contextRef="#ctx0" brushRef="#br0" timeOffset="37249.4529">1710 1027 0,'0'-24'16,"73"48"46,-73 1-62,49 23 16,-49 1-16,25-24 0,-25 24 15,48-1-15,-48 1 16,0-24-16,25-1 16,-25 25-1,0-73 32</inkml:trace>
          <inkml:trace contextRef="#ctx0" brushRef="#br0" timeOffset="37635.049">1612 1149 0,'-24'0'15,"97"0"63,-24 0-78,0 0 16,24 0-16,-24-24 0,0 24 16,0 0-16,-1-49 15,1 49 1,-73 0 62,24-24-62</inkml:trace>
        </inkml:traceGroup>
        <inkml:traceGroup>
          <inkml:annotationXML>
            <emma:emma xmlns:emma="http://www.w3.org/2003/04/emma" version="1.0">
              <emma:interpretation id="{6946B06E-F7F0-4E26-AAAF-55319945A7B8}" emma:medium="tactile" emma:mode="ink">
                <msink:context xmlns:msink="http://schemas.microsoft.com/ink/2010/main" type="inkWord" rotatedBoundingBox="4933,3686 6546,3691 6543,4445 4930,4440"/>
              </emma:interpretation>
              <emma:one-of disjunction-type="recognition" id="oneOf5">
                <emma:interpretation id="interp21" emma:lang="" emma:confidence="0.5">
                  <emma:literal>{9}</emma:literal>
                </emma:interpretation>
                <emma:interpretation id="interp22" emma:lang="" emma:confidence="0">
                  <emma:literal>{93</emma:literal>
                </emma:interpretation>
                <emma:interpretation id="interp23" emma:lang="" emma:confidence="0">
                  <emma:literal>{e}</emma:literal>
                </emma:interpretation>
                <emma:interpretation id="interp24" emma:lang="" emma:confidence="0">
                  <emma:literal>{r}</emma:literal>
                </emma:interpretation>
                <emma:interpretation id="interp25" emma:lang="" emma:confidence="0">
                  <emma:literal>{9b</emma:literal>
                </emma:interpretation>
              </emma:one-of>
            </emma:emma>
          </inkml:annotationXML>
          <inkml:trace contextRef="#ctx0" brushRef="#br0" timeOffset="39001.2941">3127 954 0,'0'-25'32,"-25"25"-17,-24 0 1,25 0-16,-1 0 16,-23 0-1,48 25-15,-49-25 16,49 24-16,-25-24 15,25 49-15,0-24 32,0-1-17,49 25 1,0-49 0,-49 24-1,49-24-15,-49 25 16,24-25-16,-24 49 15,0-1 1,-73 1 0,49-49-16,24 25 0,-49-25 15,24 0 1,74 0 62,0 0-62,0 0-1,-49 24 1,0 25 0,0-25-16,-25 1 15,25 24-15,0-25 16,0 0-16,-24-24 0,24 49 0,0 0 31,49-49-15,0 0-1,-25 0-15,1 0 16,23 0-16,-23 0 31,-25-73 32</inkml:trace>
          <inkml:trace contextRef="#ctx0" brushRef="#br0" timeOffset="39887.7982">3615 1491 0,'0'25'15,"24"-25"17,-24-25-17,49 25-15,-49-49 16,49 1-16,-49 23 0,0 1 15,25-25-15,-25 24 16,0 1-16,0 0 16,-25-25-16,-24 24 15,-24 25 1,24 0 0,25 0-1,24 25 1,0 24-1,0-25 1,0 0 0,24-24-16,-24 49 15,49-49-15,0 0 16,-25 0-16,25 0 16,0 0-1,0 0 1,0-24-1,-49 73 79,0-25-78,0 25-1,0-25 1,24 25 0,25-49-1,0 0 1,0 0-16,-25 0 16</inkml:trace>
          <inkml:trace contextRef="#ctx0" brushRef="#br0" timeOffset="40843.4444">4299 978 0,'24'0'78,"25"0"-62,0 0 0,-49 25-1,0-1 1,0 1-1,-24-25 1,24 24 0,-25-24-16,25 49 15,-24-49-15,24 24 16,-49-24-16,49 25 16,-25 24-1,25-25-15,0 0 16,0 25-1,0-24 1,25-25-16,24 24 16,0-24-1,-1 0 1,1 0-16,-49-24 31,-24 24 16,-25 0-16,49 49-15,0-25-16,0 49 16,0-48-1,0-1-15,0 0 16,24 50-1,-24-50 1,-48-24 0,23 25-1,-24-25-15,25 0 16,24-25 31,0-24-32</inkml:trace>
        </inkml:traceGroup>
        <inkml:traceGroup>
          <inkml:annotationXML>
            <emma:emma xmlns:emma="http://www.w3.org/2003/04/emma" version="1.0">
              <emma:interpretation id="{AB78A537-AE5D-410A-BAA1-8A2DD030BD65}" emma:medium="tactile" emma:mode="ink">
                <msink:context xmlns:msink="http://schemas.microsoft.com/ink/2010/main" type="inkWord" rotatedBoundingBox="8012,3686 10089,3693 10085,4664 8009,4657"/>
              </emma:interpretation>
              <emma:one-of disjunction-type="recognition" id="oneOf6">
                <emma:interpretation id="interp26" emma:lang="" emma:confidence="0.5">
                  <emma:literal>{que}</emma:literal>
                </emma:interpretation>
                <emma:interpretation id="interp27" emma:lang="" emma:confidence="0">
                  <emma:literal>{qi}</emma:literal>
                </emma:interpretation>
                <emma:interpretation id="interp28" emma:lang="" emma:confidence="0">
                  <emma:literal>{qua}</emma:literal>
                </emma:interpretation>
                <emma:interpretation id="interp29" emma:lang="" emma:confidence="0.5">
                  <emma:literal>{9, r}</emma:literal>
                </emma:interpretation>
                <emma:interpretation id="interp30" emma:lang="" emma:confidence="0">
                  <emma:literal>{quite}</emma:literal>
                </emma:interpretation>
              </emma:one-of>
            </emma:emma>
          </inkml:annotationXML>
          <inkml:trace contextRef="#ctx0" brushRef="#br0" timeOffset="42278.5418">6155 978 0,'24'0'16,"-24"-24"-16,0-1 16,-48 25 46,23 0-46,-24 0-16,0 0 15,49 25 1,-24-25-16,24 49 0,0-25 31,0 1-15,49 23 15,0-48-15,-49 25-1,49-25-15,-49 24 16,24-24-16,-24 25 16,0 48-16,0-24 15,-49-49 1,0 24-16,25-24 16,-1 0-16,25 25 15,-48-25-15,96 0 78,1 0-78,0 0 32,-49 24-17,0 25 1,-24 0-16,24-25 15,-25 1-15,25 23 16,-49 1-16,49-24 16,0-1-16,0 25 15,25-49 1,48 0 0,-48 0-1,-1 0-15,25 0 16,-25 0-1</inkml:trace>
          <inkml:trace contextRef="#ctx0" brushRef="#br0" timeOffset="43797.6153">6814 1198 0,'0'-24'0,"-24"24"15,24-25-15,-49 25 32,25 0-17,-25 0 1,0 0 0,49 74-16,-49-50 15,49 25-15,0-25 16,0 25-1,25-24-15,-1-25 16,0 0 0,25 0-1,-49-25 1,25 1-16,-25-25 16,24 49-1,-24-49-15,0 98 78,0-25-78,0 25 0,0 0 16,0 0 0,0 0-16,0-1 15,0 26-15,0-25 16,0-25-16,0 25 15,0-74 48,49-23-47,24-26-1,-48 74-15,-25-24 16,73 24-16,-97 0 94</inkml:trace>
          <inkml:trace contextRef="#ctx0" brushRef="#br0" timeOffset="44044.7187">7156 1516 0,'0'24'62,"0"25"-62,0-25 16,0 1-16,0 24 16,0-25-16,0 0 15</inkml:trace>
          <inkml:trace contextRef="#ctx0" brushRef="#br0" timeOffset="44968.8564">7303 1589 0,'49'0'31,"0"-25"-15,-25 25-16,25-48 16,-25-1-16,-24 24 15,25 1 1,-25-49-1,0 24 1,0 24-16,0 1 16,0-25-1,-25 49-15,1 0 16,-25 0 0,25 0-1,24 25 16,0-1-15,0 25 0,24-49-1,-24 24-15,49-24 0,0 0 16,0 0 0,-25 0-16,0 0 15,25 0 1,-73 25 62,24 48-62,-49 0-1,49-48 1,0 23-1,0-23-15,24-25 16,25 0 0,-24 0-16,23 0 15,1 0 1,-73 0 31,24-25-32</inkml:trace>
          <inkml:trace contextRef="#ctx0" brushRef="#br0" timeOffset="45849.1709">7791 1174 0,'0'-25'15,"0"-24"1,0 25 31,25 24-32,-25-24 1,24 24-16,1 0 16,-1 0-1,-24 24 1,0 25 0,0-25-16,0 1 31,0-1-31,0 49 0,0-24 15,0 0 1,0-24-16,0 23 0,0-23 16,0-1-1,0 1 1,49-25 0,0 0-1,0 0 1,-74 0 31,1 0-16,24 24-31,0 0 16,-25 25-16,25-24 15,0-1-15,0 25 0,0-25 16,0 1-1,49 24-15,-49-25 16,-49 25 0,25-49-16,-25 0 15,25 24-15,-25-24 16,24 0 0</inkml:trace>
        </inkml:traceGroup>
      </inkml:traceGroup>
    </inkml:traceGroup>
    <inkml:traceGroup>
      <inkml:annotationXML>
        <emma:emma xmlns:emma="http://www.w3.org/2003/04/emma" version="1.0">
          <emma:interpretation id="{AFEADC3E-5390-435A-A936-746720A24BB0}" emma:medium="tactile" emma:mode="ink">
            <msink:context xmlns:msink="http://schemas.microsoft.com/ink/2010/main" type="paragraph" rotatedBoundingBox="2072,4763 10219,4621 10234,5527 2087,5669" alignmentLevel="2"/>
          </emma:interpretation>
        </emma:emma>
      </inkml:annotationXML>
      <inkml:traceGroup>
        <inkml:annotationXML>
          <emma:emma xmlns:emma="http://www.w3.org/2003/04/emma" version="1.0">
            <emma:interpretation id="{E34D7479-9A15-49C5-9D08-0EAEC3B5E778}" emma:medium="tactile" emma:mode="ink">
              <msink:context xmlns:msink="http://schemas.microsoft.com/ink/2010/main" type="line" rotatedBoundingBox="2072,4763 10219,4621 10234,5527 2087,5669"/>
            </emma:interpretation>
          </emma:emma>
        </inkml:annotationXML>
        <inkml:traceGroup>
          <inkml:annotationXML>
            <emma:emma xmlns:emma="http://www.w3.org/2003/04/emma" version="1.0">
              <emma:interpretation id="{25D6C06E-BA4D-4223-9FE8-397D5AE4EAAB}" emma:medium="tactile" emma:mode="ink">
                <msink:context xmlns:msink="http://schemas.microsoft.com/ink/2010/main" type="inkWord" rotatedBoundingBox="2072,4763 3776,4734 3792,5639 2087,5669"/>
              </emma:interpretation>
              <emma:one-of disjunction-type="recognition" id="oneOf7">
                <emma:interpretation id="interp31" emma:lang="" emma:confidence="0.5">
                  <emma:literal>{9 s}</emma:literal>
                </emma:interpretation>
                <emma:interpretation id="interp32" emma:lang="" emma:confidence="0.5">
                  <emma:literal>{9, 5}</emma:literal>
                </emma:interpretation>
                <emma:interpretation id="interp33" emma:lang="" emma:confidence="0">
                  <emma:literal>{9, s}</emma:literal>
                </emma:interpretation>
                <emma:interpretation id="interp34" emma:lang="" emma:confidence="0">
                  <emma:literal>{9.5}</emma:literal>
                </emma:interpretation>
                <emma:interpretation id="interp35" emma:lang="" emma:confidence="0">
                  <emma:literal>{95 s}</emma:literal>
                </emma:interpretation>
              </emma:one-of>
            </emma:emma>
          </inkml:annotationXML>
          <inkml:trace contextRef="#ctx0" brushRef="#br0" timeOffset="47708.0765">269 2029 0,'0'-25'31,"-49"25"32,0 0-63,25 0 16,-1 0-16,-23 73 15,-1-24 1,49-24-1,0-1 1,0 25 0,49-25-1,-1-24 1,-23 0-16,24 49 16,-49-24-1,0-1 1,0 0 15,-49-24-31,49 49 16,-49-49-16,0 0 15,74 0 48,23 0-63,1 0 15,-24 0 17,-25 49-32,0-24 15,0-1-15,0 49 16,0-24-16,0 0 16,0 0-1,0-25-15,0 25 16,0-25-1,24-24 1,25 0-16,-25 0 16,25 0-16,-24 0 15,-1 0 1,-24-48 0</inkml:trace>
          <inkml:trace contextRef="#ctx0" brushRef="#br0" timeOffset="48842.1861">611 2346 0,'0'-49'16,"0"25"-16,0-1 15,0 1 17,-24 24-32,-25 0 15,-25 0 1,50 49 15,24 0-31,0-25 16,0 0-16,0 1 0,0 48 31,24-73-15,50 0-1,-74-24 1,49 24-16,-49-49 0,24 49 15,-24-49-15,0 25 32,0 97 30,0-49-62,0 25 16,0 0-16,0 0 15,0 0-15,0 0 16,0-1-16,0-23 16,0 48-1,24-73 17,25-49-17,-24 25 1,23-25-1,1 25 1</inkml:trace>
          <inkml:trace contextRef="#ctx0" brushRef="#br0" timeOffset="49080.5182">904 2541 0,'24'0'15,"-24"49"17,0-24-32,0 24 15,0 24-15,0-49 16,0 1-16,0 23 31</inkml:trace>
          <inkml:trace contextRef="#ctx0" brushRef="#br0" timeOffset="50066.8323">1344 2248 0,'0'-24'16,"0"-25"15,-25 49-15,-24 0-1,1 0 1,-1 49 15,49-25-31,0 1 32,0 24-32,0-25 31,49-24-16,-49 24-15,48-24 16,1 49-16,-24-49 16,-25 49-1,0 0 1,0-25 0,0 25-1,-25-49 1,25 25-1,-49-25-15,1 0 16,-1 0 0,24 0 15,25-49-31,0 24 31</inkml:trace>
          <inkml:trace contextRef="#ctx0" brushRef="#br0" timeOffset="51047.667">1563 2053 0,'0'-24'16,"25"24"31,-1 0-16,25 0-15,-24 24-1,-25 0-15,0 25 16,0 0-1,0-25 1,0 25 0,-49-49-16,49 25 15,-25-25-15,25 24 16,-24 25-16,24-25 31,0 1-15,0 24-1,49-49 1,0 24-16,-1-24 31,-96 0 32,23 0-48,25 25 1,0 23-16,0-23 0,0-1 16,0 1-16,0 48 15,0-24-15,0 0 16,0-25-16,0 0 16,0 25-1,-24-49-15,-25 0 31,0 0-31,0 0 16,25 0 15,24-24-15,0-1 0,0 1-16</inkml:trace>
        </inkml:traceGroup>
        <inkml:traceGroup>
          <inkml:annotationXML>
            <emma:emma xmlns:emma="http://www.w3.org/2003/04/emma" version="1.0">
              <emma:interpretation id="{241A052A-07F3-4452-A32F-95BBE28BFD69}" emma:medium="tactile" emma:mode="ink">
                <msink:context xmlns:msink="http://schemas.microsoft.com/ink/2010/main" type="inkWord" rotatedBoundingBox="4735,4741 6319,4713 6331,5419 4747,5447"/>
              </emma:interpretation>
            </emma:emma>
          </inkml:annotationXML>
          <inkml:trace contextRef="#ctx0" brushRef="#br0" timeOffset="848401.9266">2882 1980 0,'-49'24'94,"1"1"-79,-26 23 1,50-23-1,24 24 32,49-49 0,0 0-31,-25 0-1,0 0 1,-24 24 0,0 0-1,0 1 1,0 24 0,0-25-1,-24-24 16,24 25-15,-49-25 0,25 0 15,24 48-31</inkml:trace>
          <inkml:trace contextRef="#ctx0" brushRef="#br0" timeOffset="849689.4956">2809 2395 0,'-49'0'16,"74"0"78,-1 0-79,0 0 16,-24 24 1,0 1-17,0 24 1,0-25 0,0 0-16,-48-24 15,48 49 1,0-24-1,24-25 1,0 24 0,25-24-1,0 0-15,-24 0 16,-1 0-16,0 0 16,25 0-1,-49-24 48,-24 24-48</inkml:trace>
          <inkml:trace contextRef="#ctx0" brushRef="#br0" timeOffset="855502.8574">3444 2444 0,'0'24'47,"24"-24"0,25 0-31,0-24-16,-49-25 15,49 24-15,0-23 16,-49-1 15,0 0-15,-25 24-1,1 25-15,0 0 16,-25 0 0,24 0 15,25 25 16,74 24-16,-26-49-15,-23 0-1,24 0 1,-25 0-16,49 0 16,-73 24 77,-24-24-93,24 49 0,0 0 16,0 0 0,0-25 15,24-24-16,25 0 1,0 0 0,-25 0-1</inkml:trace>
          <inkml:trace contextRef="#ctx0" brushRef="#br0" timeOffset="856752.6222">4006 2004 0,'0'-24'47,"24"24"-31,25 0 15,0 0-16,-25 0 1,1 0 15,-1 0 16,-24 49-47,0-25 31,0 0-15,-24 25 0,-25-49-1,49 25 1,-25 23-16,25-23 31,0-1-31,0 1 31,0 24 1,74-49-17,-50 0-15,25-25 16,-25 25 0,-24-24-1,-24 24 1,-25 0-1,25 24 1,24 1 0,0-1-1,0 25 1,0 0-16,0-25 16,24-24-16,-24 49 0,49-49 15,-49 24 1,0 25-16,-24-24 15,-1-25 1,-24 49 0,0-49 15,49-49 16,25 49-32</inkml:trace>
        </inkml:traceGroup>
        <inkml:traceGroup>
          <inkml:annotationXML>
            <emma:emma xmlns:emma="http://www.w3.org/2003/04/emma" version="1.0">
              <emma:interpretation id="{E5DFE8A2-9610-4DAE-95B0-FBDAA7FFBEE3}" emma:medium="tactile" emma:mode="ink">
                <msink:context xmlns:msink="http://schemas.microsoft.com/ink/2010/main" type="inkWord" rotatedBoundingBox="7880,4777 10221,4736 10233,5468 7893,5509"/>
              </emma:interpretation>
              <emma:one-of disjunction-type="recognition" id="oneOf8">
                <emma:interpretation id="interp36" emma:lang="" emma:confidence="0.5">
                  <emma:literal>EP}</emma:literal>
                </emma:interpretation>
                <emma:interpretation id="interp37" emma:lang="" emma:confidence="0.5">
                  <emma:literal>r, PI</emma:literal>
                </emma:interpretation>
                <emma:interpretation id="interp38" emma:lang="" emma:confidence="0">
                  <emma:literal>ERP}</emma:literal>
                </emma:interpretation>
                <emma:interpretation id="interp39" emma:lang="" emma:confidence="0">
                  <emma:literal>RPI</emma:literal>
                </emma:interpretation>
                <emma:interpretation id="interp40" emma:lang="" emma:confidence="0">
                  <emma:literal>R, PI</emma:literal>
                </emma:interpretation>
              </emma:one-of>
            </emma:emma>
          </inkml:annotationXML>
          <inkml:trace contextRef="#ctx0" brushRef="#br0" timeOffset="859898.4658">6155 2029 0,'-24'0'47,"-1"0"-31,-24 0-1,0 0-15,25 24 0,-25-24 16,49 24-1,-49-24-15,49 25 16,0 24 15,49-49-15,0 0 0,-25 24-1,1-24-15,24 0 16,-49 24-16,0 25 15,-25 0 1,-24 0 0,25-49-1,-25 49-15,25-49 16,-25 49 0,24-49-1,123-25 32,-49 25-31,-25 0-1,-24 25 1,0 24-16,0-25 16,0 0-16,0 25 15,0-24-15,0-1 16,0 1 31,25-25-47,-1 0 15,1 0-15,24-25 16,-25 25-16,-24-24 16,49 24-16,-49-25 46</inkml:trace>
          <inkml:trace contextRef="#ctx0" brushRef="#br0" timeOffset="860600.9638">6497 2224 0,'0'-25'16,"0"-23"0,-25 48-16,25-49 0,-48 49 15,23 0 1,-24 0-1,49 24-15,-24-24 16,24 49 0,0 0-16,0 0 15,0-25 1,24-24 15,25 0-15,-24 0-1,-25-24 1,24 24 0,-24-49-16,0 73 78,0 50-78,0-50 0,0 0 15,0 1-15,0 24 16,0-25-16,0 25 16,24-49 62,25 0-63,0-49 1,-49 25 15,25 24-15</inkml:trace>
          <inkml:trace contextRef="#ctx0" brushRef="#br0" timeOffset="860817.1364">6814 2370 0,'0'49'62,"0"0"-46,0-24-16,0-1 0,0 25 15,-24-25-15,24 1 16</inkml:trace>
          <inkml:trace contextRef="#ctx0" brushRef="#br0" timeOffset="861649.9555">7083 2395 0,'24'0'47,"1"0"-31,-25-49-16,24 0 15,-24 25-15,0-1 16,0 1-16,0-49 16,0 48-1,-24 25 1,-25 0 15,25 49-31,24-25 31,48-24-15,26 0 0,-25 0-1,-25 0 1,-24 25 46,0 24-46,0 24 0,0-49-16,0 25 15,0-24 1,49-25 0,0 0-1,0 0 1,-1 0-1</inkml:trace>
          <inkml:trace contextRef="#ctx0" brushRef="#br0" timeOffset="861850.614">7523 2370 0,'0'25'32,"0"48"-17,0-24-15,0-25 0,0 1 16,0-1 0</inkml:trace>
          <inkml:trace contextRef="#ctx0" brushRef="#br0" timeOffset="862151.5063">7742 2199 0,'0'25'47,"0"-1"-47,0 25 15,0 0-15,0 24 0,0 1 16,0-1-16,0-24 16,0 0-16,0-25 0,0 0 31,49-97 0</inkml:trace>
          <inkml:trace contextRef="#ctx0" brushRef="#br0" timeOffset="862490.1869">7742 2224 0,'0'-49'0,"0"25"16,25 24-1,-25-25 1,49 25-16,0 0 16,-25 0-1,-24 49-15,0 24 16,0-24 15,0 0-15,-49-49-1,49 24-15,-49-24 16,25 0 0,24-24 15</inkml:trace>
          <inkml:trace contextRef="#ctx0" brushRef="#br0" timeOffset="863423.9118">8084 2053 0,'0'-24'16,"0"-25"31,25 49-47,-1 0 31,-24 49 0,0 24-15,0-49 0,0 1-16,-24 23 0,24-23 15,-25-1-15,25 25 16,0-24-16,0-1 15,49-24 48,-24 0-63,-74 49 62,49 24-46,0-48-16,0-1 16,0 0-16,0 25 0,49 0 15,-25-24 1,-48-25 31,-25 48-47,24-48 31,25-24 0</inkml:trace>
        </inkml:traceGroup>
      </inkml:traceGroup>
    </inkml:traceGroup>
    <inkml:traceGroup>
      <inkml:annotationXML>
        <emma:emma xmlns:emma="http://www.w3.org/2003/04/emma" version="1.0">
          <emma:interpretation id="{1305822B-1351-4830-8C3B-08206507169F}" emma:medium="tactile" emma:mode="ink">
            <msink:context xmlns:msink="http://schemas.microsoft.com/ink/2010/main" type="paragraph" rotatedBoundingBox="4797,5823 9465,5709 9486,6541 4817,6655" alignmentLevel="3"/>
          </emma:interpretation>
        </emma:emma>
      </inkml:annotationXML>
      <inkml:traceGroup>
        <inkml:annotationXML>
          <emma:emma xmlns:emma="http://www.w3.org/2003/04/emma" version="1.0">
            <emma:interpretation id="{ACADA9FB-23A0-4ABB-8E4B-6C8BA1890D9B}" emma:medium="tactile" emma:mode="ink">
              <msink:context xmlns:msink="http://schemas.microsoft.com/ink/2010/main" type="line" rotatedBoundingBox="4797,5823 9465,5709 9486,6541 4817,6655"/>
            </emma:interpretation>
          </emma:emma>
        </inkml:annotationXML>
        <inkml:traceGroup>
          <inkml:annotationXML>
            <emma:emma xmlns:emma="http://www.w3.org/2003/04/emma" version="1.0">
              <emma:interpretation id="{6EEAF1C7-1078-4BB2-8674-36D70843B5FB}" emma:medium="tactile" emma:mode="ink">
                <msink:context xmlns:msink="http://schemas.microsoft.com/ink/2010/main" type="inkWord" rotatedBoundingBox="4798,5844 5231,5833 5251,6643 4817,6653"/>
              </emma:interpretation>
            </emma:emma>
          </inkml:annotationXML>
          <inkml:trace contextRef="#ctx0" brushRef="#br0" timeOffset="131630.888">3127 3103 0,'0'-24'31,"-25"24"32,-24 0-63,0 24 16,25-24-1,-25 49-15,25 0 16,24-25-1,0 25 1,0-24 15,49-25-15,-25 0 0,0 0-1,1 0 1,-25 24-16,49 25 15,-49 0 1,-25-25 0,25 25-16,-49-49 15,49 49-15,-48-49 0,23 49 16,-24-49 0,25 24-16,-1-24 15,-48 0 1,122 0 46,0 0-46,-25 0-16,25 0 16,0 73-1,-49 1 1,0-50-1,0 25 1,24 0 0,25-49 15,0 0-15,0 0-1,0 0 1,-74 0 15,25-25-15</inkml:trace>
        </inkml:traceGroup>
        <inkml:traceGroup>
          <inkml:annotationXML>
            <emma:emma xmlns:emma="http://www.w3.org/2003/04/emma" version="1.0">
              <emma:interpretation id="{977171C4-7C15-4BFA-9E0C-6722A9ADF9E7}" emma:medium="tactile" emma:mode="ink">
                <msink:context xmlns:msink="http://schemas.microsoft.com/ink/2010/main" type="inkWord" rotatedBoundingBox="5677,5802 6438,5783 6458,6615 5697,6633"/>
              </emma:interpretation>
              <emma:one-of disjunction-type="recognition" id="oneOf9">
                <emma:interpretation id="interp41" emma:lang="" emma:confidence="0.5">
                  <emma:literal>{9}</emma:literal>
                </emma:interpretation>
                <emma:interpretation id="interp42" emma:lang="" emma:confidence="0">
                  <emma:literal>{s}</emma:literal>
                </emma:interpretation>
                <emma:interpretation id="interp43" emma:lang="" emma:confidence="0">
                  <emma:literal>{5}</emma:literal>
                </emma:interpretation>
                <emma:interpretation id="interp44" emma:lang="" emma:confidence="0">
                  <emma:literal>{3}</emma:literal>
                </emma:interpretation>
                <emma:interpretation id="interp45" emma:lang="" emma:confidence="0">
                  <emma:literal>{S}</emma:literal>
                </emma:interpretation>
              </emma:one-of>
            </emma:emma>
          </inkml:annotationXML>
          <inkml:trace contextRef="#ctx0" brushRef="#br0" timeOffset="132580.0792">3884 3274 0,'0'-49'15,"-49"49"32,0 0-31,0 0-1,49 25 1,-49-25-16,49 24 16,-49 1-1,49 23 1,0-23 0,25-25-1,-25 24-15,24-24 16,1 0-1,-25 25-15,49-25 0,-1 0 32,-23 0-32,-25 48 15,0 1 1,0-24 15,0-1-15,-49-24-16,-24 0 15,24 0 1,24 0 15,50 0 32</inkml:trace>
          <inkml:trace contextRef="#ctx0" brushRef="#br0" timeOffset="133567.2639">4201 3079 0,'0'-25'31,"0"1"1,25 24-17,-1 0 1,0 0 0,1 0-1,24 0 1,-49 49-1,0 0 1,0-1 0,-49 26-1,49-50 1,-25-24-16,25 25 16,0 23-1,0 1 16,0-24-15,25-25 0,48 0-1,-48 0 1,-74 0 31,24 0-32,25 24 1,0 25 0,0 0-1,25 24 1,-1-24 0,-24 0-1,0 24 1,0-49-1,-73 25 1,0-49 0,48 0-1,25-49 32</inkml:trace>
        </inkml:traceGroup>
        <inkml:traceGroup>
          <inkml:annotationXML>
            <emma:emma xmlns:emma="http://www.w3.org/2003/04/emma" version="1.0">
              <emma:interpretation id="{28F8F782-E41D-4EAF-A6D5-E6BB6C593D54}" emma:medium="tactile" emma:mode="ink">
                <msink:context xmlns:msink="http://schemas.microsoft.com/ink/2010/main" type="inkWord" rotatedBoundingBox="8202,5764 9466,5733 9484,6481 8220,6512"/>
              </emma:interpretation>
              <emma:one-of disjunction-type="recognition" id="oneOf10">
                <emma:interpretation id="interp46" emma:lang="" emma:confidence="0.5">
                  <emma:literal>{P}</emma:literal>
                </emma:interpretation>
                <emma:interpretation id="interp47" emma:lang="" emma:confidence="0">
                  <emma:literal>{p}</emma:literal>
                </emma:interpretation>
                <emma:interpretation id="interp48" emma:lang="" emma:confidence="0">
                  <emma:literal>Ep}</emma:literal>
                </emma:interpretation>
                <emma:interpretation id="interp49" emma:lang="" emma:confidence="0">
                  <emma:literal>{P]</emma:literal>
                </emma:interpretation>
                <emma:interpretation id="interp50" emma:lang="" emma:confidence="0">
                  <emma:literal>{p]</emma:literal>
                </emma:interpretation>
              </emma:one-of>
            </emma:emma>
          </inkml:annotationXML>
          <inkml:trace contextRef="#ctx0" brushRef="#br0" timeOffset="134824.1209">6302 3030 0,'0'-25'0,"-25"25"47,-24 0-31,0 25-1,25 24 1,24-25-1,0 1 1,0-1 0,24-24-16,-24 49 15,25-49-15,24 24 32,0-24-17,-49 49-15,0 0 31,0-25-15,-25-24-16,25 25 16,-73-25-16,48 49 15,25-74 32,49 25-16,-24 0-15,-25 49 15,0 0-15,0-25 0,0 1-16,0 24 15,0-1 1,0-23-1,49-25 1,-25 0-16,25 0 16,-25 0-16,1 0 15,-1 0 1</inkml:trace>
          <inkml:trace contextRef="#ctx0" brushRef="#br0" timeOffset="135588.8664">6814 3250 0,'-24'0'0,"24"49"31,0-25-15,0 49-16,0-24 16,0 0-16,0 24 15,0 0-15,0-24 0,0-24 16,0-1 0,49-24-1,-49-24 1</inkml:trace>
          <inkml:trace contextRef="#ctx0" brushRef="#br0" timeOffset="135958.7973">6790 3372 0,'0'-49'15,"-24"49"1,24-24-16,0-1 15,0-24-15,48 49 16,-48-24 0,49 24-16,25 0 15,-26 0 1,1 0 0,-49 49-1,0 0 1,0-25-16,0 0 15,-24 50 1,-25-50-16,0-24 31,0 0-31,49-24 63</inkml:trace>
          <inkml:trace contextRef="#ctx0" brushRef="#br0" timeOffset="136808.1539">7254 3054 0,'0'-24'47,"49"24"-31,-25 0 0,1 0 15,-25 49-16,0 0 1,0-1 0,0-23-1,-25-25 1,25 24-16,-24-24 0,24 49 16,0-24-1,0 23 1,0-23-1,0 24 1,49-49 0,-25 0-16,25 0 31,-49-25-15,0 1-1,-24 24 16,-1 0 1,25 73-32,0-24 15,0 0 1,0 0 0,0-1-16,0-23 31,0 24-31,-73-49 15,48 0 1</inkml:trace>
        </inkml:traceGroup>
      </inkml:traceGroup>
    </inkml:traceGroup>
    <inkml:traceGroup>
      <inkml:annotationXML>
        <emma:emma xmlns:emma="http://www.w3.org/2003/04/emma" version="1.0">
          <emma:interpretation id="{9780386A-BEA9-472B-948B-AE167CF6DE1D}" emma:medium="tactile" emma:mode="ink">
            <msink:context xmlns:msink="http://schemas.microsoft.com/ink/2010/main" type="paragraph" rotatedBoundingBox="2209,6817 14966,6478 14992,7448 2235,7787" alignmentLevel="2"/>
          </emma:interpretation>
        </emma:emma>
      </inkml:annotationXML>
      <inkml:traceGroup>
        <inkml:annotationXML>
          <emma:emma xmlns:emma="http://www.w3.org/2003/04/emma" version="1.0">
            <emma:interpretation id="{4E8415BE-AC43-46BE-837B-0C26D36C4201}" emma:medium="tactile" emma:mode="ink">
              <msink:context xmlns:msink="http://schemas.microsoft.com/ink/2010/main" type="line" rotatedBoundingBox="2209,6817 14966,6478 14992,7448 2235,7787"/>
            </emma:interpretation>
          </emma:emma>
        </inkml:annotationXML>
        <inkml:traceGroup>
          <inkml:annotationXML>
            <emma:emma xmlns:emma="http://www.w3.org/2003/04/emma" version="1.0">
              <emma:interpretation id="{2178B2C7-6F51-46C4-A1E4-22C6BEC3DF15}" emma:medium="tactile" emma:mode="ink">
                <msink:context xmlns:msink="http://schemas.microsoft.com/ink/2010/main" type="inkWord" rotatedBoundingBox="2209,6817 4018,6769 4044,7739 2235,7787"/>
              </emma:interpretation>
              <emma:one-of disjunction-type="recognition" id="oneOf11">
                <emma:interpretation id="interp51" emma:lang="" emma:confidence="1">
                  <emma:literal/>
                </emma:interpretation>
              </emma:one-of>
            </emma:emma>
          </inkml:annotationXML>
          <inkml:trace contextRef="#ctx0" brushRef="#br0" timeOffset="61729.1995">1148 4617 0,'0'25'47,"0"-1"-31,0 1-1,0 23-15,0 1 0,0-24 16</inkml:trace>
          <inkml:trace contextRef="#ctx0" brushRef="#br0" timeOffset="62616.3616">1222 4642 0,'24'0'47,"25"0"-32,0 0 1,-49-49-16,48 0 15,-48 25-15,49-1 0,-49-24 16,0 1 0,0-1-1,0 0 1,0 24 0,-24 25 15,-1 0-16,25 25 1,0 24 15,0 0 1,25-49-17,24 0 1,-25 0-16,1 0 15,-1 0-15,49-25 16,-97 50 47,24 23-48,-25-48-15,25 74 16,0-50-16,0 1 0,-24-25 15,24 48-15,0-23 32,24-25-1,25 0-15,0 0-1,-73 0 32,24-73-47</inkml:trace>
          <inkml:trace contextRef="#ctx0" brushRef="#br0" timeOffset="60256.7552">367 4056 0,'-49'0'94,"24"0"-78,-23 24-1,-1 0 1,49 25 0,0-24-1,0-1 17,24 25-17,1-49 1,-25 24-1,24-24-15,-24 25 16,0-1 0,0 50-1,0-26-15,0 1 16,-24-49 0,24 25-16,-49-25 0,24 0 31,50-49 31,24 49-46,-1 0 0,-23 0-1,-25 49 1,0-25-1,0 1-15,0-1 16,0 25-16,0-25 0,0 1 16,0 23-16,-49-48 15,49 49-15,0-24 16,0-1 0,0 25-1,49-25 32,0-24-47,24 0 16,-49 0-1,1 0-15,24 0 16,-25 0 0,-24-24 46</inkml:trace>
          <inkml:trace contextRef="#ctx0" brushRef="#br0" timeOffset="61497.3651">928 4300 0,'0'-25'0,"0"1"31,-24 24-15,24-49-16,-49 49 15,-24 0 1,48 0-16,1 0 16,-25 25-16,25 23 15,24 1 1,0 0 0,0 0-1,0-25 1,73-24-1,-24 0 1,24 0 0,-48-73-1,-25 24 1,48 49-16,-48 25 62,0 24-46,-24-1-16,24 26 16,0-1-16,0-24 15,-24 0-15,24-1 16,0 1 0,0-24-16,-49-25 15,49 49-15,0-25 31,24-24 16,49-49-31,-48 49-16,-25-24 16,24 24-16,-24-25 31</inkml:trace>
          <inkml:trace contextRef="#ctx0" brushRef="#br0" timeOffset="63519.0365">1710 4129 0,'0'-49'15,"0"25"32,24 24-47,1 0 16,-1 0 15,25 0-15,-49 48-1,0 1 17,0 0-32,0 0 31,0 0-15,0-25-16,-24 25 15,24-24 1,-25-25-1,25 24-15,0 25 16,0-25 0,0 1-1,49-25 1,0 0-16,0 0 16,0 0 15,-49-25-16,0-24 1,-25 49 15,25 49-15,-49 0-16,49-24 16,0-1-16,0 25 0,0 0 15,0-25-15,0 0 16,25 25-16,-25-24 15,49 24-15,-49-1 16,0 1 0,-25-49-1,1 0-15,-1 25 0,-23-25 16,23 0-16,1 0 16,-1 0-1,25-25 63</inkml:trace>
        </inkml:traceGroup>
        <inkml:traceGroup>
          <inkml:annotationXML>
            <emma:emma xmlns:emma="http://www.w3.org/2003/04/emma" version="1.0">
              <emma:interpretation id="{CDD23B5F-BD77-4546-A594-37F467B53CCC}" emma:medium="tactile" emma:mode="ink">
                <msink:context xmlns:msink="http://schemas.microsoft.com/ink/2010/main" type="inkWord" rotatedBoundingBox="4654,6839 4865,6833 4884,7545 4673,7551"/>
              </emma:interpretation>
              <emma:one-of disjunction-type="recognition" id="oneOf12">
                <emma:interpretation id="interp52" emma:lang="" emma:confidence="1">
                  <emma:literal/>
                </emma:interpretation>
              </emma:one-of>
            </emma:emma>
          </inkml:annotationXML>
          <inkml:trace contextRef="#ctx0" brushRef="#br0" timeOffset="1.07908E6">2760 4080 0,'-49'0'172,"25"0"-172,-1 0 32,25 24-32,-24-24 31,24 25-31,0 24 31,0-25 78,0 1-46,0-1-1,24-24-46,1 0 0,24 49 15,-49 0 0,0-25-15,0 25-1,-25-25 1,1 1 0,-25-25-1,25 0-15,48 0 110,0 0-95,-24 49 17,0-25-17,0 25 1,0 0-1,0 0 1,0-1 0,0-23-1,49-1 32,-24-24-47,24 0 16,-1 0-1,-72 0 64</inkml:trace>
        </inkml:traceGroup>
        <inkml:traceGroup>
          <inkml:annotationXML>
            <emma:emma xmlns:emma="http://www.w3.org/2003/04/emma" version="1.0">
              <emma:interpretation id="{C9B8C0B0-EA3C-4E10-B522-48B770802E1C}" emma:medium="tactile" emma:mode="ink">
                <msink:context xmlns:msink="http://schemas.microsoft.com/ink/2010/main" type="inkWord" rotatedBoundingBox="5286,6852 6928,6808 6947,7520 5305,7564"/>
              </emma:interpretation>
              <emma:one-of disjunction-type="recognition" id="oneOf13">
                <emma:interpretation id="interp53" emma:lang="" emma:confidence="1">
                  <emma:literal/>
                </emma:interpretation>
              </emma:one-of>
            </emma:emma>
          </inkml:annotationXML>
          <inkml:trace contextRef="#ctx0" brushRef="#br0" timeOffset="1.0815E6">3249 4593 0,'0'24'15,"48"-24"48,1 0-48,-49-73-15,25 73 0,-25-49 16,49 25-16,-49-25 16,0 0-1,0 0 1,-25 49 0,1 0-16,-1 0 15,1 0 1,24 25 15,0-1 0,49 1-15,-25-25 0,25 0-16,-25 0 15,1 0-15,24 0 0,-25 0 16,1 0-1,-25 48 64,-49 1-64,49 0 1,0 0-1,0-25-15,24-24 32,-24 49-32,25-49 15,23 0 1,1-24 0,0 24 15</inkml:trace>
          <inkml:trace contextRef="#ctx0" brushRef="#br0" timeOffset="1.08177E6">3957 4544 0,'0'49'63,"0"-25"-63,0 1 15,0-1-15,0 49 16,-25-73-1,25 49-15</inkml:trace>
          <inkml:trace contextRef="#ctx0" brushRef="#br0" timeOffset="1.08255E6">4445 4300 0,'0'-49'16,"-48"49"15,-1 0-15,0 0 0,24 0-1,25 24 1,-48-24-1,48 25-15,0-1 32,0 1-17,24 24 1,25-49 0,-25 24-1,1-24 1,24 49-1,-49-25 1,0 1 0,-25-25-1,-24 49 17,0-49-32,25 0 31,0-25-16</inkml:trace>
          <inkml:trace contextRef="#ctx0" brushRef="#br0" timeOffset="1.08364E6">4665 4104 0,'0'-24'0,"0"0"47,25 24 0,23 0-32,-23 0 17,-25 24-32,0 25 31,0-25-16,0 1 1,-49-25 15,49 49-31,0-25 16,0 25 15,0-25-15,0 1 15,24-25-31,25 0 16,25 0-1,-50 0 1,-73 0 46,25 0-46,24 49 15,0-25-15,0 49 15,0-24-15,49-49-16,-49 25 0,0-1 15,0 25 17,-49-49-32,0 49 15,0-49 1,49-25 46</inkml:trace>
        </inkml:traceGroup>
        <inkml:traceGroup>
          <inkml:annotationXML>
            <emma:emma xmlns:emma="http://www.w3.org/2003/04/emma" version="1.0">
              <emma:interpretation id="{05168932-B638-4B8A-AEBC-AE1DF84A3A2A}" emma:medium="tactile" emma:mode="ink">
                <msink:context xmlns:msink="http://schemas.microsoft.com/ink/2010/main" type="inkWord" rotatedBoundingBox="7567,6792 12719,6655 12737,7338 7585,7475"/>
              </emma:interpretation>
              <emma:one-of disjunction-type="recognition" id="oneOf14">
                <emma:interpretation id="interp54" emma:lang="" emma:confidence="1">
                  <emma:literal/>
                </emma:interpretation>
              </emma:one-of>
            </emma:emma>
          </inkml:annotationXML>
          <inkml:trace contextRef="#ctx0" brushRef="#br0" timeOffset="1.08558E6">5740 4056 0,'0'-25'32,"-25"25"-32,-23 0 15,23 0 1,-24 25-1,0-1 1,25 0 0,24 25-1,0-24 1,49-1 31,-25-24-32,1 49 1,-25-25 15,0 25-15,0 0 0,0 0-1,-25-49-15,25-24 63,0-1-63,49 25 15,-24 0 17,-25 73-1,-25-24-31,25-24 15,0-1 1,-24 25 0,24 0-1,24-49 1,25 0 0,-25 0-16,25 0 15,-24 0-15,-1 0 16</inkml:trace>
          <inkml:trace contextRef="#ctx0" brushRef="#br0" timeOffset="1.0864E6">6106 4324 0,'0'-49'16,"-24"49"-16,24-24 15,-49 0 1,24 24 0,1 0-1,-25 0 1,49 48 0,0 1-16,0 0 15,0 0 1,25-25-1,23-24 1,1 0-16,-24 0 16,-1 0-1,-24-24 1,49-49 15,-49 48-31,0 123 94,0-25-78,0-24-16,0 0 0,-24-25 15,24 1-15,0 24 16,24-49 46,-24-25-62,49 1 16,0-25 0,24 25-1</inkml:trace>
          <inkml:trace contextRef="#ctx0" brushRef="#br0" timeOffset="1.08665E6">6521 4422 0,'0'49'31,"0"-25"-15,0 1-1,0-1-15,0 25 16,0-25-16,0 1 15,0 24 1</inkml:trace>
          <inkml:trace contextRef="#ctx0" brushRef="#br0" timeOffset="1.08815E6">6741 4471 0,'49'0'31,"-49"-49"-31,24 49 16,1-122 15,24 73-31,-49 25 0,0-50 16,0 50-16,0-25 15,0 0 1,-25 49-16,1 0 15,-1 0 17,25 25-1,-24-25-31,24 24 16,0 0-1,0 1 1,24-25-16,1 49 15,-1-49 1,50 0 0,-50 0-16,0 0 15,-24 24 48,0 25-48,-48 24 1,48-24 0,0 0-1,0-25 1,24-24 0,25 0-1,0 0-15,-25 0 16,0 0 15</inkml:trace>
          <inkml:trace contextRef="#ctx0" brushRef="#br1" timeOffset="969310.176">10673 4056 0,'-24'0'32,"24"48"-1,0 1-31,0 0 16,0 24-16,0 1 15,0-1-15,0-24 0,0-25 16,0 25-1,0-73 17,0-1-17</inkml:trace>
        </inkml:traceGroup>
        <inkml:traceGroup>
          <inkml:annotationXML>
            <emma:emma xmlns:emma="http://www.w3.org/2003/04/emma" version="1.0">
              <emma:interpretation id="{F1CDCBE7-6709-4226-9BF7-982E1BE120DB}" emma:medium="tactile" emma:mode="ink">
                <msink:context xmlns:msink="http://schemas.microsoft.com/ink/2010/main" type="inkWord" rotatedBoundingBox="9718,6985 9963,6979 9967,7130 9722,7136"/>
              </emma:interpretation>
              <emma:one-of disjunction-type="recognition" id="oneOf15">
                <emma:interpretation id="interp55" emma:lang="" emma:confidence="0.5">
                  <emma:literal>,</emma:literal>
                </emma:interpretation>
                <emma:interpretation id="interp56" emma:lang="" emma:confidence="0">
                  <emma:literal>.</emma:literal>
                </emma:interpretation>
                <emma:interpretation id="interp57" emma:lang="" emma:confidence="0">
                  <emma:literal>s</emma:literal>
                </emma:interpretation>
                <emma:interpretation id="interp58" emma:lang="" emma:confidence="0">
                  <emma:literal>-</emma:literal>
                </emma:interpretation>
                <emma:interpretation id="interp59" emma:lang="" emma:confidence="0">
                  <emma:literal>°</emma:literal>
                </emma:interpretation>
              </emma:one-of>
            </emma:emma>
          </inkml:annotationXML>
          <inkml:trace contextRef="#ctx0" brushRef="#br0" timeOffset="1.08924E6">7669 4300 0,'0'-25'31,"25"-23"-15,23 48 0,1 0-1,0 0 1,-24 0 0,23 0-1,-48 48-15,0-23 16,0-1-1,-24-24-15,24 49 16,-49-49-16,25 0 16,-50 0 31</inkml:trace>
        </inkml:traceGroup>
        <inkml:traceGroup>
          <inkml:annotationXML>
            <emma:emma xmlns:emma="http://www.w3.org/2003/04/emma" version="1.0">
              <emma:interpretation id="{C4BE0F16-325B-4A49-8015-998D0BA2B197}" emma:medium="tactile" emma:mode="ink">
                <msink:context xmlns:msink="http://schemas.microsoft.com/ink/2010/main" type="inkWord" rotatedBoundingBox="14635,6596 14969,6587 14987,7273 14654,7281"/>
              </emma:interpretation>
              <emma:one-of disjunction-type="recognition" id="oneOf16">
                <emma:interpretation id="interp60" emma:lang="" emma:confidence="1">
                  <emma:literal/>
                </emma:interpretation>
              </emma:one-of>
            </emma:emma>
          </inkml:annotationXML>
          <inkml:trace contextRef="#ctx0" brushRef="#br1" timeOffset="970830.0136">12920 3885 0,'-73'-49'16,"24"49"-1,25 0 1,-1 0-16,-24 0 16,25 0-16,24 49 15,-49-49-15,49 49 16,0 24 0,0-24-1,0-25 1,0 25-16,73 0 15,-48-49-15,-1 24 16,25-24-16,-25 73 16,1-73-16,-25 49 15,0 0 1,0 0-16,-25 0 16,1-49-1,-25 49-15,25-49 16,-1 0-16,1 0 15,-49 0 1,73-25 0,0-24-1,24 25 1,1 24 0,23-49-16</inkml:trace>
        </inkml:traceGroup>
        <inkml:traceGroup>
          <inkml:annotationXML>
            <emma:emma xmlns:emma="http://www.w3.org/2003/04/emma" version="1.0">
              <emma:interpretation id="{E83F25A0-CED4-4620-ACD2-1D8BE806F5D9}" emma:medium="tactile" emma:mode="ink">
                <msink:context xmlns:msink="http://schemas.microsoft.com/ink/2010/main" type="inkWord" rotatedBoundingBox="10110,6740 10319,6734 10339,7493 10130,7499"/>
              </emma:interpretation>
              <emma:one-of disjunction-type="recognition" id="oneOf17">
                <emma:interpretation id="interp61" emma:lang="" emma:confidence="0.5">
                  <emma:literal>}</emma:literal>
                </emma:interpretation>
                <emma:interpretation id="interp62" emma:lang="" emma:confidence="0">
                  <emma:literal>,</emma:literal>
                </emma:interpretation>
                <emma:interpretation id="interp63" emma:lang="" emma:confidence="0">
                  <emma:literal>3</emma:literal>
                </emma:interpretation>
                <emma:interpretation id="interp64" emma:lang="" emma:confidence="0">
                  <emma:literal>{</emma:literal>
                </emma:interpretation>
                <emma:interpretation id="interp65" emma:lang="" emma:confidence="0">
                  <emma:literal>.</emma:literal>
                </emma:interpretation>
              </emma:one-of>
            </emma:emma>
          </inkml:annotationXML>
          <inkml:trace contextRef="#ctx0" brushRef="#br0" timeOffset="1.09016E6">8060 4007 0,'0'-25'32,"49"25"-17,0 0 1,-25 0-1,1 0 1,-25 74 15,0-26 1,0-23-32,0 24 15,0-25 1,-25-24-1,25 25-15,-49-25 16,49 24-16,0 25 16,0-25-1,0 1 1,0-1 0,25-24-16,24 49 15,-25-49 1,25 0 15,-74 0 0,1 0-15,0 0 0,24 24-1,-49 25 1,49-24-16,0 24 15,0-25-15,0 0 0,0 1 16,0 48 0,0-49-1,-25-24 17,1 0-17,-1 0 16</inkml:trace>
        </inkml:traceGroup>
      </inkml:traceGroup>
    </inkml:traceGroup>
    <inkml:traceGroup>
      <inkml:annotationXML>
        <emma:emma xmlns:emma="http://www.w3.org/2003/04/emma" version="1.0">
          <emma:interpretation id="{FA6B2A0A-AFA4-4B25-9D8E-F0A3044E5EDB}" emma:medium="tactile" emma:mode="ink">
            <msink:context xmlns:msink="http://schemas.microsoft.com/ink/2010/main" type="paragraph" rotatedBoundingBox="2279,7783 9487,7593 9513,8594 2306,8785" alignmentLevel="2"/>
          </emma:interpretation>
        </emma:emma>
      </inkml:annotationXML>
      <inkml:traceGroup>
        <inkml:annotationXML>
          <emma:emma xmlns:emma="http://www.w3.org/2003/04/emma" version="1.0">
            <emma:interpretation id="{0FF62A7B-8BE0-4BA8-8D3A-C18D4F0DADD7}" emma:medium="tactile" emma:mode="ink">
              <msink:context xmlns:msink="http://schemas.microsoft.com/ink/2010/main" type="line" rotatedBoundingBox="2279,7783 9487,7593 9513,8594 2306,8785"/>
            </emma:interpretation>
          </emma:emma>
        </inkml:annotationXML>
        <inkml:traceGroup>
          <inkml:annotationXML>
            <emma:emma xmlns:emma="http://www.w3.org/2003/04/emma" version="1.0">
              <emma:interpretation id="{BAA347F8-462A-40A2-808C-9C6A16EBE207}" emma:medium="tactile" emma:mode="ink">
                <msink:context xmlns:msink="http://schemas.microsoft.com/ink/2010/main" type="inkWord" rotatedBoundingBox="2283,7915 3676,7878 3697,8689 2304,8726"/>
              </emma:interpretation>
            </emma:emma>
          </inkml:annotationXML>
          <inkml:trace contextRef="#ctx0" brushRef="#br0" timeOffset="332106.5721">1099 5350 0,'0'-49'31,"-48"25"-16,23 24 1,1 0 0,-25 0-1,24 49 1,25-25 0,0 0-1,0 25 1,0-24-16,0-1 31,49-24-31,-24 0 16,-1 0-1,25 49 1,-25-49 15,-24 24-31,0 1 16,0 24-1,-24-25 1,0-24 0,-1 0-1,-24 0 1,0 0 0,49-49 30</inkml:trace>
          <inkml:trace contextRef="#ctx0" brushRef="#br0" timeOffset="333124.5635">1466 5228 0,'0'-24'16,"24"24"62,1 0-63,23 0 1,-23 0 15,-25 24-15,0 25 0,0-25-1,-49-24 1,49 25-16,-24-25 15,24 48-15,-25-23 16,25-1 0,0 25-1,0 24 1,0-48-16,25-1 16,-1-24-1,25 0 16,0 0-31,-49-24 47,-25 24-31,1 0 0,24 24-1,0 25 1,0 0-1,0 0 1,0 0 0,0-25-1,0 25-15,-25-49 16,-23 0-16,23 24 16,1-24-16,-25 0 31,49-48-16,-25 48 1</inkml:trace>
          <inkml:trace contextRef="#ctx0" brushRef="#br0" timeOffset="331320.1772">416 5179 0,'0'-24'31,"-25"24"16,1 0-32,-25 0 1,24 49 0,-23-25-1,48 25 1,0-25 31,24 25-16,25-49-15,-25 0-1,-24 24 1,25-24-16,-25 49 15,0 0 1,0 24-16,0-24 16,-49-49-1,49 25-15,-25-25 16,25 24-16,-48-24 16,72 0 62,0-24-63,1 24 1,24 0 0,-49 24-1,0 25 1,0 0-1,0 0-15,-25 0 32,25-1-17,0-23 1,0-1 0,25-24 15,-25 25-16,49-25-15,24 0 16,-24 0 0,-49-25 31,-25 25-32,25-49-15</inkml:trace>
        </inkml:traceGroup>
        <inkml:traceGroup>
          <inkml:annotationXML>
            <emma:emma xmlns:emma="http://www.w3.org/2003/04/emma" version="1.0">
              <emma:interpretation id="{988C34F6-5525-44CE-B7FE-623222F84745}" emma:medium="tactile" emma:mode="ink">
                <msink:context xmlns:msink="http://schemas.microsoft.com/ink/2010/main" type="inkWord" rotatedBoundingBox="5530,7697 5951,7686 5978,8688 5557,8699"/>
              </emma:interpretation>
              <emma:one-of disjunction-type="recognition" id="oneOf18">
                <emma:interpretation id="interp66" emma:lang="" emma:confidence="0.5">
                  <emma:literal>y</emma:literal>
                </emma:interpretation>
                <emma:interpretation id="interp67" emma:lang="" emma:confidence="0">
                  <emma:literal>Y</emma:literal>
                </emma:interpretation>
                <emma:interpretation id="interp68" emma:lang="" emma:confidence="0">
                  <emma:literal>4</emma:literal>
                </emma:interpretation>
                <emma:interpretation id="interp69" emma:lang="" emma:confidence="0">
                  <emma:literal>V</emma:literal>
                </emma:interpretation>
                <emma:interpretation id="interp70" emma:lang="" emma:confidence="0">
                  <emma:literal>D</emma:literal>
                </emma:interpretation>
              </emma:one-of>
            </emma:emma>
          </inkml:annotationXML>
          <inkml:trace contextRef="#ctx0" brushRef="#br0" timeOffset="334327.8286">3517 5155 0,'0'24'62,"0"1"-46,0 23-16,-24-23 15,24-1-15,0 25 16,0-25 0,0 1-16,0 24 15,49 0 1,0-25-1,-1-24-15,-23 0 16,-1 0-16,25 0 16,-24 0-16,-1 0 15,25-49-15,-25 49 0,-24-49 16,49 0-16,-49 25 16,0 0-16,0-25 15,0 24-15,0 1 16,0 0-16,-49-25 0,0 24 31,25 25-31,-25 0 0,25 0 16,-1 0-16,1 0 0,-25 0 15,25 0 1</inkml:trace>
          <inkml:trace contextRef="#ctx0" brushRef="#br0" timeOffset="334768.5926">3664 4959 0,'0'-24'16,"0"73"46,0 0-46,0 24-16,0 25 16,0 24-16,0 0 15,0-25-15,0 1 0,0-25 16,49 1-16,-49-25 16,0-1-16,0 1 15,0-73 32,0-1-47,0-48 16</inkml:trace>
        </inkml:traceGroup>
        <inkml:traceGroup>
          <inkml:annotationXML>
            <emma:emma xmlns:emma="http://www.w3.org/2003/04/emma" version="1.0">
              <emma:interpretation id="{ECA01AB2-B569-404B-8558-6190288866FC}" emma:medium="tactile" emma:mode="ink">
                <msink:context xmlns:msink="http://schemas.microsoft.com/ink/2010/main" type="inkWord" rotatedBoundingBox="8169,7746 9490,7712 9510,8473 8189,8508"/>
              </emma:interpretation>
              <emma:one-of disjunction-type="recognition" id="oneOf19">
                <emma:interpretation id="interp71" emma:lang="" emma:confidence="0.5">
                  <emma:literal>{P}</emma:literal>
                </emma:interpretation>
                <emma:interpretation id="interp72" emma:lang="" emma:confidence="0.5">
                  <emma:literal>{P }</emma:literal>
                </emma:interpretation>
                <emma:interpretation id="interp73" emma:lang="" emma:confidence="0">
                  <emma:literal>{p }</emma:literal>
                </emma:interpretation>
                <emma:interpretation id="interp74" emma:lang="" emma:confidence="0">
                  <emma:literal>{P]</emma:literal>
                </emma:interpretation>
                <emma:interpretation id="interp75" emma:lang="" emma:confidence="0">
                  <emma:literal>{p}</emma:literal>
                </emma:interpretation>
              </emma:one-of>
            </emma:emma>
          </inkml:annotationXML>
          <inkml:trace contextRef="#ctx0" brushRef="#br0" timeOffset="336070.2909">6375 5008 0,'-25'0'78,"1"0"-78,0 0 32,-25 25-32,24-25 0,-24 48 15,1-23 1,48 24-1,0-25 1,0 1 15,24-25-31,25 0 0,-25 0 16,1 48-16,24-48 16,-49 25-1,0-1 1,0 25-1,-49 0-15,24-49 16,1 49 0,-25-49-16,25 0 15,72 0 17,-23 0-17,-1 0-15,50 0 16,-74 49 15,0-25-31,-25 0 16,25 25-16,0-24 15,-24-1-15,24 25 16,0 0 0,24-49-1,1 0-15,-1 0 0,25 0 31,-25 0-31,25 0 16,0 0-16,0-25 16,-25 25-16,-24-24 47,0 0-32</inkml:trace>
          <inkml:trace contextRef="#ctx0" brushRef="#br0" timeOffset="336438.092">6766 5204 0,'0'24'32,"0"49"-17,0-24-15,0 0 16,0 24-1,0-24-15,0 0 0,0 0 16,0 0 0,0-25-16,0-48 31,0-25-15</inkml:trace>
          <inkml:trace contextRef="#ctx0" brushRef="#br0" timeOffset="336812.0492">6766 5350 0,'-25'-24'0,"25"-1"32,0-24-17,0 25 1,49 24-16,24-24 15,-24 24 1,-24 0 15,-25 48-31,0 1 16,0 0 0,0 0-1,-49-49 1,49 49-16,-49-49 15,24 0 1,25-25 47</inkml:trace>
          <inkml:trace contextRef="#ctx0" brushRef="#br0" timeOffset="337619.7058">7254 4984 0,'0'-25'31,"49"25"-15,-25 0-1,1 0 1,24 0 0,-49 49-1,0 24 1,0-48-16,0-1 0,-49 25 15,0-24 1,24 23 0,25 26-1,0-50-15,0 0 32,25-24-17,24 0-15,-25 0 16,1-24-16,23 24 15,-48-24 1,-24 24 0,0 0-1,24 48 1,-25 1 0,25-24-16,0-1 0,0 1 31,0 48-16,49-73-15,-49 24 0,24-24 16,-24 25-16,0-1 16,-24-24-1,0 0-15,-25 49 16,0-49-16,24 0 16</inkml:trace>
        </inkml:traceGroup>
      </inkml:traceGroup>
    </inkml:traceGroup>
    <inkml:traceGroup>
      <inkml:annotationXML>
        <emma:emma xmlns:emma="http://www.w3.org/2003/04/emma" version="1.0">
          <emma:interpretation id="{664C041D-54E0-405B-8078-FAD362650C1D}" emma:medium="tactile" emma:mode="ink">
            <msink:context xmlns:msink="http://schemas.microsoft.com/ink/2010/main" type="paragraph" rotatedBoundingBox="2407,8958 3908,8881 3955,9785 2454,9863" alignmentLevel="2"/>
          </emma:interpretation>
        </emma:emma>
      </inkml:annotationXML>
      <inkml:traceGroup>
        <inkml:annotationXML>
          <emma:emma xmlns:emma="http://www.w3.org/2003/04/emma" version="1.0">
            <emma:interpretation id="{3F6399EE-2978-4EB3-B0AE-5B4AE081E98B}" emma:medium="tactile" emma:mode="ink">
              <msink:context xmlns:msink="http://schemas.microsoft.com/ink/2010/main" type="line" rotatedBoundingBox="2407,8958 3908,8881 3955,9785 2454,9863"/>
            </emma:interpretation>
          </emma:emma>
        </inkml:annotationXML>
        <inkml:traceGroup>
          <inkml:annotationXML>
            <emma:emma xmlns:emma="http://www.w3.org/2003/04/emma" version="1.0">
              <emma:interpretation id="{664C32DD-CBE6-472F-B179-7DFF19E9EDCF}" emma:medium="tactile" emma:mode="ink">
                <msink:context xmlns:msink="http://schemas.microsoft.com/ink/2010/main" type="inkWord" rotatedBoundingBox="2407,8958 3908,8881 3955,9785 2454,9863"/>
              </emma:interpretation>
              <emma:one-of disjunction-type="recognition" id="oneOf20">
                <emma:interpretation id="interp76" emma:lang="" emma:confidence="0.5">
                  <emma:literal>{03</emma:literal>
                </emma:interpretation>
                <emma:interpretation id="interp77" emma:lang="" emma:confidence="0.5">
                  <emma:literal>{0 }</emma:literal>
                </emma:interpretation>
                <emma:interpretation id="interp78" emma:lang="" emma:confidence="0">
                  <emma:literal>{$o }</emma:literal>
                </emma:interpretation>
                <emma:interpretation id="interp79" emma:lang="" emma:confidence="0">
                  <emma:literal>E* }</emma:literal>
                </emma:interpretation>
                <emma:interpretation id="interp80" emma:lang="" emma:confidence="0.5">
                  <emma:literal>{ 03</emma:literal>
                </emma:interpretation>
              </emma:one-of>
            </emma:emma>
          </inkml:annotationXML>
          <inkml:trace contextRef="#ctx0" brushRef="#br0" timeOffset="833932.1908">660 6303 0,'0'-25'15,"0"1"48,-49 24-47,0 0-1,25 0-15,-25 0 16,0 0-16,49 24 15,-49-24-15,49 49 0,-24-49 16,24 24-16,0 1 31,0-1-15,24-24 0,25 0-1,-25 0-15,25 0 16,-24 0-16,-1 0 15,25 0 1,-49 49 15,0-24-31,-49 23 16,49-23-16,-73-1 16,48-24-16,25 73 15,-48-73-15,48 25 16,48-25 46,-23 0-46,-25 24 15,0 1-31,0-1 16,0 25-16,0-25 15,0 1-15,0-1 16,0 25-16,0-24 16,49-25-1,-25 0 1,1 0-16,23 0 16,-23 0-16,24 0 15,-25 0-15,25 0 16,-25 0-1,-24-49 17,0 24-17</inkml:trace>
          <inkml:trace contextRef="#ctx0" brushRef="#br0" timeOffset="834734.3162">1319 6351 0,'-49'0'16,"25"0"15,-49 49 0,73 0-15,0-24-16,0-1 0,0 25 15,0-25-15,0 1 16,24 23-16,1 1 16,48-24-1,-24-25 1,-1 0-1,1 0 1,-24 0 0,-25-25-16,73-24 15,-73 25-15,0 0 16,0-25-16,0 24 16,0 1-16,0-25 15,0 25-15,-24-1 16,24-24-16,-49 49 0,49-24 15,-49 24-15,49-24 16,-25 24-16,-23 0 16,23 0-1,1 0 17,24 24-1</inkml:trace>
          <inkml:trace contextRef="#ctx0" brushRef="#br0" timeOffset="835113.009">1319 6229 0,'0'49'47,"0"-24"-32,0 23-15,0 1 16,49 25-16,-49-1 16,0 0-16,0 0 15,0 1-15,24-26 0,-24 26 16,0-50-16,0 25 31,0-98 47</inkml:trace>
          <inkml:trace contextRef="#ctx0" brushRef="#br0" timeOffset="836084.5788">1686 6205 0,'-25'0'16,"25"-25"15,25-23 0,-1 48-15,0 0 0,1 0-1,24 0 1,-49 24-16,0 0 15,24-24-15,-24 49 16,0 0 0,-24 0-1,24-25 1,-25-24-16,25 25 16,-24 24-1,24-25 1,0 1-1,0-1 1,0 25 0,24-49-1,50 24-15,-50-24 16,-73 49 62,49 0-47,0-25-31,0 1 16,0 24 0,25 24-1,-25-24 1,0 0-1,-25-49-15,1 48 16,-25 1-16,0-49 31,25 0 1,24-24-32</inkml:trace>
        </inkml:traceGroup>
      </inkml:traceGroup>
    </inkml:traceGroup>
    <inkml:traceGroup>
      <inkml:annotationXML>
        <emma:emma xmlns:emma="http://www.w3.org/2003/04/emma" version="1.0">
          <emma:interpretation id="{026C6F56-6B82-473A-9015-A3B34388C0B2}" emma:medium="tactile" emma:mode="ink">
            <msink:context xmlns:msink="http://schemas.microsoft.com/ink/2010/main" type="paragraph" rotatedBoundingBox="2541,9819 4183,9956 4095,11001 2453,10864" alignmentLevel="2"/>
          </emma:interpretation>
        </emma:emma>
      </inkml:annotationXML>
      <inkml:traceGroup>
        <inkml:annotationXML>
          <emma:emma xmlns:emma="http://www.w3.org/2003/04/emma" version="1.0">
            <emma:interpretation id="{8E47BB86-D76B-48D4-9624-73A872A72E8F}" emma:medium="tactile" emma:mode="ink">
              <msink:context xmlns:msink="http://schemas.microsoft.com/ink/2010/main" type="line" rotatedBoundingBox="2541,9819 4183,9956 4095,11001 2453,10864"/>
            </emma:interpretation>
          </emma:emma>
        </inkml:annotationXML>
        <inkml:traceGroup>
          <inkml:annotationXML>
            <emma:emma xmlns:emma="http://www.w3.org/2003/04/emma" version="1.0">
              <emma:interpretation id="{824F0EDD-C142-4F36-8370-8E8774945D69}" emma:medium="tactile" emma:mode="ink">
                <msink:context xmlns:msink="http://schemas.microsoft.com/ink/2010/main" type="inkWord" rotatedBoundingBox="2541,9819 4183,9956 4095,11001 2453,10864"/>
              </emma:interpretation>
              <emma:one-of disjunction-type="recognition" id="oneOf21">
                <emma:interpretation id="interp81" emma:lang="" emma:confidence="1">
                  <emma:literal/>
                </emma:interpretation>
              </emma:one-of>
            </emma:emma>
          </inkml:annotationXML>
          <inkml:trace contextRef="#ctx0" brushRef="#br0" timeOffset="837403.7498">733 7231 0,'-49'0'31,"0"0"-15,25 0-1,0 0 1,-25 0 0,49 24-16,-49-24 15,49 49-15,-25 24 16,25-48-1,0-1 1,0 25 15,0-25-15,49-24-16,0 25 31,-24-25-31,-25 49 16,0-1-1,0-23 1,0 24 0,-49-49-16,49 24 15,-49-24-15,98 0 78,0 0-62,-25 0 0,-24 49 15,0-25-31,0 1 16,0 24-16,0-1 15,0 1-15,0-24 16,0-1-16,24-24 31,25 0-15,24 0-1,-24 0 1,-24 0 0,-1 0-1,-24-24 48</inkml:trace>
          <inkml:trace contextRef="#ctx0" brushRef="#br0" timeOffset="839294.5536">928 7475 0,'0'-49'31,"-48"49"0,23 0-15,1 0 0,24 24-16,-49-24 15,49 25-15,0-1 32,0 1-17,0 24 1,24-49-16,1 24 15,-1-24 1,25 0 15,-49-73-31,24 73 16,-24-49-16,0 24 16,0 50 62,0-1-78,0 25 15,0-24-15,0-1 16,0 25-16,0 24 0,0-24 16,0 0-16,0 0 15,0-25-15,49 25 16,-24-74 31,-25 1-32,24 24 1,-24-24-16,49 24 16,-49-49-1,0 24 63</inkml:trace>
          <inkml:trace contextRef="#ctx0" brushRef="#br0" timeOffset="839780.3193">1197 7621 0,'0'25'31,"0"-1"-15,0 25-1,0-24 1,0 23-16,0 1 15</inkml:trace>
          <inkml:trace contextRef="#ctx0" brushRef="#br0" timeOffset="840851.9239">1344 7719 0,'24'0'0,"-24"-24"15,0-1-15,49 1 16,-49-25-16,0 25 15,0-25-15,0 24 16,0-24-16,0 25 16,-25-25-16,1 49 15,-25 0 17,49 25-17,0 23 16,25-48-31,-1 0 16,25 0 0,-25 0-1,-24 25 17,0 48-17,0 0 1,0-48 15,0-1-31,49 25 16,-24-49-1,-1 0 1,49 0 0,-48 0-1</inkml:trace>
          <inkml:trace contextRef="#ctx0" brushRef="#br0" timeOffset="841052.3859">1661 7719 0,'0'25'0,"0"23"31,0 1-15,0 0-16,0 0 16</inkml:trace>
          <inkml:trace contextRef="#ctx0" brushRef="#br0" timeOffset="841732.3287">1759 7573 0,'-49'-49'0,"49"0"15,24 0 1,1 49 0,-1 0-1,25 24 17,-49 25-17,25-49-15,-25 49 16,0-24-16,0 23 31,0-23-15,-25-25-16,1 24 15,-25-24 1</inkml:trace>
          <inkml:trace contextRef="#ctx0" brushRef="#br0" timeOffset="841353.3324">1759 7524 0,'0'49'78,"0"-1"-78,0 1 0,24 0 16,-24 24-16,0 1 15,0-26-15,0 1 16,49-24-16,-49 24 16</inkml:trace>
          <inkml:trace contextRef="#ctx0" brushRef="#br0" timeOffset="842741.367">1808 7231 0,'0'-49'31,"49"49"-31,-25 0 15,0 0 1,1 0 0,24 24 15,-49 1-15,0-1-16,0 49 15,0-24 1,0 0-1,-49-25 1,49 25 0,0 0-1,0-24 1,49-25 15,-25 0-15,0 0-1,-72 24 32,48 0-47,-49 25 16,49 0-16,0 0 0,0 0 16,0 0-16,0-1 15,24-23-15,25-1 16,-49 25-16,49-24 15,-49 23 1,0 1 0,0-24-16,-49-25 15,25 49-15,-25-49 16,49 24-16,-25-24 16,25-24 15,0-1-31,0-48 0</inkml:trace>
        </inkml:traceGroup>
      </inkml:traceGroup>
    </inkml:traceGroup>
    <inkml:traceGroup>
      <inkml:annotationXML>
        <emma:emma xmlns:emma="http://www.w3.org/2003/04/emma" version="1.0">
          <emma:interpretation id="{29035957-5784-40BE-8BD9-D22F2381403C}" emma:medium="tactile" emma:mode="ink">
            <msink:context xmlns:msink="http://schemas.microsoft.com/ink/2010/main" type="paragraph" rotatedBoundingBox="2376,10708 4161,10988 4038,11769 2254,11489" alignmentLevel="2"/>
          </emma:interpretation>
        </emma:emma>
      </inkml:annotationXML>
      <inkml:traceGroup>
        <inkml:annotationXML>
          <emma:emma xmlns:emma="http://www.w3.org/2003/04/emma" version="1.0">
            <emma:interpretation id="{FFF8147B-F7A9-4CB2-96C7-B56963A52652}" emma:medium="tactile" emma:mode="ink">
              <msink:context xmlns:msink="http://schemas.microsoft.com/ink/2010/main" type="line" rotatedBoundingBox="2376,10708 4161,10988 4038,11769 2254,11489"/>
            </emma:interpretation>
          </emma:emma>
        </inkml:annotationXML>
        <inkml:traceGroup>
          <inkml:annotationXML>
            <emma:emma xmlns:emma="http://www.w3.org/2003/04/emma" version="1.0">
              <emma:interpretation id="{0340FA3F-EF9D-4BBB-A26A-01376D5AECE2}" emma:medium="tactile" emma:mode="ink">
                <msink:context xmlns:msink="http://schemas.microsoft.com/ink/2010/main" type="inkWord" rotatedBoundingBox="2358,10822 3787,11046 3682,11714 2254,11489"/>
              </emma:interpretation>
              <emma:one-of disjunction-type="recognition" id="oneOf22">
                <emma:interpretation id="interp82" emma:lang="" emma:confidence="1">
                  <emma:literal/>
                </emma:interpretation>
              </emma:one-of>
            </emma:emma>
          </inkml:annotationXML>
          <inkml:trace contextRef="#ctx0" brushRef="#br0" timeOffset="1.09492E6">733 8647 0,'0'-24'47,"49"-25"-31,-25 0-16,-24 25 15,0-25-15,49 24 16,-49 1-16,0-25 16,0 25-16,0-1 15,-24-24 1,-1 49 15,1 0-15,-25 0-1,49 49-15,0 0 16,0-24 0,0-1-1,24-24 1,1 0-1,-1 0-15,25 0 16,-24 0 0,-1 0-16,25 0 15,-49 49 79,0 0-78,0-1-1,0 1 1,0-24-16,49 24 16,0-49 15,-1 0-31,-23 0 15,-1 0 1</inkml:trace>
          <inkml:trace contextRef="#ctx0" brushRef="#br0" timeOffset="1.09514E6">1270 8525 0,'25'0'16,"-25"24"-16,0 25 16,0 25-1,0-50 1,0 0-16,0 25 0,0-24 15</inkml:trace>
          <inkml:trace contextRef="#ctx0" brushRef="#br0" timeOffset="1.09392E6">464 8232 0,'49'-49'16,"-49"25"31,0-25-31,-24 49 15,-49 0-16,24 0 1,49 24-16,-49-24 16,49 25-16,-25-25 0,25 24 15,0 1 1,0 23 0,0-23-1,74-25 1,-50 49 15,25-49-15,-25 0-1,-24 24-15,0 1 16,0-1 0,-48-24-1,48 49-15,-49-49 16,24 0-16,50 0 62,24 0-46,-25 0 0,-24 49 15,0-25-31,0 0 0,0 25 0,0-24 31,0-1-31,0 25 0,0-25 0,0 25 31,24-49 1,25 0-17,-24 0 1</inkml:trace>
          <inkml:trace contextRef="#ctx0" brushRef="#br0" timeOffset="1.09593E6">1734 8305 0,'-48'0'47,"48"-24"-47,-25 24 16,-24 0-16,-24 0 15,24 49 1,25 24 0,24-49-1,0 25 1,49-24 15,-25-25-15,0 48-1,25-48 1,-49 25 0,25-25-1,-25 24-15,0 25 16,-25-24 0,-24-25-1,25 24-15,0-24 16,-25 0-16,24 0 15,1 0 1,-25 0 15,49-49-31</inkml:trace>
        </inkml:traceGroup>
        <inkml:traceGroup>
          <inkml:annotationXML>
            <emma:emma xmlns:emma="http://www.w3.org/2003/04/emma" version="1.0">
              <emma:interpretation id="{3C326C44-1684-4CFA-8433-509ED23D7EAE}" emma:medium="tactile" emma:mode="ink">
                <msink:context xmlns:msink="http://schemas.microsoft.com/ink/2010/main" type="inkWord" rotatedBoundingBox="3786,10929 4161,10988 4049,11700 3675,11641"/>
              </emma:interpretation>
              <emma:one-of disjunction-type="recognition" id="oneOf23">
                <emma:interpretation id="interp83" emma:lang="" emma:confidence="0.5">
                  <emma:literal>}</emma:literal>
                </emma:interpretation>
                <emma:interpretation id="interp84" emma:lang="" emma:confidence="0">
                  <emma:literal>3</emma:literal>
                </emma:interpretation>
                <emma:interpretation id="interp85" emma:lang="" emma:confidence="0">
                  <emma:literal>]</emma:literal>
                </emma:interpretation>
                <emma:interpretation id="interp86" emma:lang="" emma:confidence="0">
                  <emma:literal>,</emma:literal>
                </emma:interpretation>
                <emma:interpretation id="interp87" emma:lang="" emma:confidence="0">
                  <emma:literal>\</emma:literal>
                </emma:interpretation>
              </emma:one-of>
            </emma:emma>
          </inkml:annotationXML>
          <inkml:trace contextRef="#ctx0" brushRef="#br0" timeOffset="1.09749E6">1734 8183 0,'25'0'125,"24"0"-109,-49 25 0,24-25-1,-24 24-15,25 25 32,-25-25-17,0 1 16,0 24-15,0-25 0,0 0 15,0 25 0,0-24 0,0-1-15,0 0 0,48-24-1,-23 0 1,24 0 0,-25 0-1,-48 25 63,-25 24-78,49 0 32,0-25-32,0 0 15,0 25-15,0-24 16,24 24-1,-24-1 1,49-48-16,-49 25 31,-24-25-31,-1 0 16,1 0 0,-1 0-1,-23 0-15,23 0 16</inkml:trace>
        </inkml:traceGroup>
      </inkml:traceGroup>
    </inkml:traceGroup>
  </inkml:traceGroup>
</inkml:ink>
</file>

<file path=ppt/ink/ink7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8:23.114"/>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4CB2F7E3-A4DF-4285-B4FD-C4828E061AED}" emma:medium="tactile" emma:mode="ink">
          <msink:context xmlns:msink="http://schemas.microsoft.com/ink/2010/main" type="writingRegion" rotatedBoundingBox="12452,927 28039,816 28111,11077 12525,11187"/>
        </emma:interpretation>
      </emma:emma>
    </inkml:annotationXML>
    <inkml:traceGroup>
      <inkml:annotationXML>
        <emma:emma xmlns:emma="http://www.w3.org/2003/04/emma" version="1.0">
          <emma:interpretation id="{84830AF7-BBB3-4C5A-8507-C666281D13B9}" emma:medium="tactile" emma:mode="ink">
            <msink:context xmlns:msink="http://schemas.microsoft.com/ink/2010/main" type="paragraph" rotatedBoundingBox="12460,813 24378,926 24366,2220 12447,2107" alignmentLevel="1"/>
          </emma:interpretation>
        </emma:emma>
      </inkml:annotationXML>
      <inkml:traceGroup>
        <inkml:annotationXML>
          <emma:emma xmlns:emma="http://www.w3.org/2003/04/emma" version="1.0">
            <emma:interpretation id="{51125194-5A4E-4CB4-B92B-5D86AB3B8425}" emma:medium="tactile" emma:mode="ink">
              <msink:context xmlns:msink="http://schemas.microsoft.com/ink/2010/main" type="line" rotatedBoundingBox="12460,813 24378,926 24366,2220 12447,2107"/>
            </emma:interpretation>
          </emma:emma>
        </inkml:annotationXML>
        <inkml:traceGroup>
          <inkml:annotationXML>
            <emma:emma xmlns:emma="http://www.w3.org/2003/04/emma" version="1.0">
              <emma:interpretation id="{EE3935B0-2E06-40AD-BB41-4F508DEA5689}" emma:medium="tactile" emma:mode="ink">
                <msink:context xmlns:msink="http://schemas.microsoft.com/ink/2010/main" type="inkWord" rotatedBoundingBox="12456,1143 12873,1147 12869,1565 12452,1561"/>
              </emma:interpretation>
            </emma:emma>
          </inkml:annotationXML>
          <inkml:trace contextRef="#ctx0" brushRef="#br0">269 5 0,'-49'0'0,"25"0"109,0 0-62,-1 0 0,-24 0-16,25 0-15,-25 49 15,49-24-31,0-1 16,-24-24 0,24 49-16,0 0 15,0 0 1,0-25-1,24 25 1,-24 0 0,49-49-1,-49 24-15,24-24 16,1 0-16,-25 25 16,49-25-16,-1 0 15,-23 0-15,-1 0 0,50-25 16,-26-24-1,-23-24 1,-25 24 0,0 0-1,0 1 1,0-1 0,-25 49-16,25-49 15,-48 49-15,48-25 0,-49 25 16,0 0-1,24 0 1,-23 0 0,-1 25-1,49 24 17,24-49-17</inkml:trace>
        </inkml:traceGroup>
        <inkml:traceGroup>
          <inkml:annotationXML>
            <emma:emma xmlns:emma="http://www.w3.org/2003/04/emma" version="1.0">
              <emma:interpretation id="{441B1702-F82C-4C0B-B593-81BD95874FBD}" emma:medium="tactile" emma:mode="ink">
                <msink:context xmlns:msink="http://schemas.microsoft.com/ink/2010/main" type="inkWord" rotatedBoundingBox="13994,974 17463,1007 17457,1573 13989,1540"/>
              </emma:interpretation>
              <emma:one-of disjunction-type="recognition" id="oneOf0">
                <emma:interpretation id="interp0" emma:lang="" emma:confidence="1">
                  <emma:literal/>
                </emma:interpretation>
              </emma:one-of>
            </emma:emma>
          </inkml:annotationXML>
          <inkml:trace contextRef="#ctx0" brushRef="#br0" timeOffset="987.7226">1783-141 0,'0'-24'0,"-48"24"47,23 0-32,-48 0-15,49 24 16,-1-24-16,25 49 16,-49-49-16,49 49 15,0-25 1,0 0-1,49-24-15,-49 49 0,49-49 16,-25 25-16,1-25 16,24 49-16,-25 24 15,-24-24 1,0-25 0,0 1-16,0 23 15,0-23 1,-49-25-16,0 24 0,25-24 15,0 0-15,-1 0 16,25-24 0,0-25-1,0 25 1,0-25 0,25 49-16,-25-49 0</inkml:trace>
          <inkml:trace contextRef="#ctx0" brushRef="#br0" timeOffset="1435.6171">1930 103 0,'0'25'47,"0"48"-31,0-49-1,0 1-15,49 24 0,-49-25 32,24-24-32,-24 49 0,49-49 15,0 0 1,0 0 0,-49-49-16,0 25 15,0-25-15,0 24 16,0 1-16,0-25 15,0 73 48,0 25-47,0-24-16,0-1 15,0 1 1,0 23-16,24-48 15,-24 49-15,25-49 16,24 0 0</inkml:trace>
          <inkml:trace contextRef="#ctx0" brushRef="#br0" timeOffset="1736.5074">2516 54 0,'-49'-49'16,"25"49"0,-25 0 15,49 25-15,-24-25-16,24 73 15,0-48-15,0-1 16,0 25-16,0-25 15,0 25 1,24-24-16,25-25 16,-25 0-16,1 0 15,-1 0-15,25 0 0,-25 0 16,25-49-16,-49 24 16</inkml:trace>
          <inkml:trace contextRef="#ctx0" brushRef="#br0" timeOffset="2006.1352">2785-92 0,'-73'0'15,"24"0"1,24 24 0,25 25-1,-24-25 1,24 50-16,0-25 15,0-1-15,0 1 16,0-24-16,0 24 16,0-25-16,24 0 31,50-24-31,-50 0 0,25-24 16,0 0-16</inkml:trace>
          <inkml:trace contextRef="#ctx0" brushRef="#br0" timeOffset="2391.3589">3005 128 0,'-25'0'16,"25"24"-1,25-24 1,-1 0-16,25 0 15,-25 0-15,1-49 16,-25 25 0,0-1-16,-25 25 15,-48-49 1,24 49 0,0 0-1,49 25-15,-48-25 16,48 49-16,0 0 15,-25-25-15,25 0 0,0 1 16,0 24-16,0 0 16,49-49-1,-25 0-15,1 0 16,24 0-16,-1 0 16,26 0-16,-25 0 15,-25 0 1</inkml:trace>
          <inkml:trace contextRef="#ctx0" brushRef="#br0" timeOffset="3510.1447">3835-92 0,'-24'0'31,"-25"0"-15,0 0-1,0 0 1,0 0 0,0 49-1,49-25 1,0 25-1,0-25 1,25 1 0,24-25-1,-1 49-15,1-25 32,-49 25-32,0 0 15,0 0 1,-49-25-1,25-24-15,-25 49 16,0-49-16,1 0 31,48-25-15,0 1 0,48-25-1,-23 49 1</inkml:trace>
          <inkml:trace contextRef="#ctx0" brushRef="#br0" timeOffset="3973.817">4250-43 0,'0'-25'0,"-24"25"16,-25 0 0,0 0-16,0 0 15,25 0 1,24 49 0,0 0-1,0 24 1,0-48-1,24-25 1,-24 24-16,74-24 16,-74 24-16,48-24 15,-48 49-15,0 0 16,0 0 0,-48-49-16,23 49 15,1-49-15,-50 49 16,26-49-16,-1 0 0,24 0 15,1 0 1,24-25 15,24 25-31,-24-49 16,74 49-16</inkml:trace>
          <inkml:trace contextRef="#ctx0" brushRef="#br0" timeOffset="4396.9366">4494 128 0,'-24'0'16,"0"0"-1,24 48 16,0-23-15,0-1-16,0 1 16,0 24-16,0-25 0,0 0 15,73-24 17,-24 0-32,0-24 15,-49-49 1,0 24 15,0 0-31,-25 25 16,-24 24-16,49-25 15,-73 25-15,49 0 16,-1 0 0</inkml:trace>
          <inkml:trace contextRef="#ctx0" brushRef="#br0" timeOffset="4813.7909">4739 54 0,'24'25'47,"1"24"-31,-25-25-16,0 25 15,0-25-15,48 1 16,-48 24-16,-24-74 47,24 1-47,0-25 15,0 0-15,0 0 0,0 0 16,0 25-16,24-1 31,1-23-15,24 48 0,-1 0-1,-23 0 1,-1 0-1,-24 48-15</inkml:trace>
        </inkml:traceGroup>
        <inkml:traceGroup>
          <inkml:annotationXML>
            <emma:emma xmlns:emma="http://www.w3.org/2003/04/emma" version="1.0">
              <emma:interpretation id="{E19B2B61-1DAA-461D-9247-79E203745CD8}" emma:medium="tactile" emma:mode="ink">
                <msink:context xmlns:msink="http://schemas.microsoft.com/ink/2010/main" type="inkWord" rotatedBoundingBox="18857,874 19692,882 19680,2176 18845,2168"/>
              </emma:interpretation>
              <emma:one-of disjunction-type="recognition" id="oneOf1">
                <emma:interpretation id="interp1" emma:lang="" emma:confidence="1">
                  <emma:literal/>
                </emma:interpretation>
              </emma:one-of>
            </emma:emma>
          </inkml:annotationXML>
          <inkml:trace contextRef="#ctx0" brushRef="#br0" timeOffset="6318.228">6546 176 0,'-24'0'0,"24"-24"31,-25 24-31,-24 0 16,25 0-1,-1 0 1,25 49-16,0-25 0,0 1 16,0 24-16,0-1 15,0-23-15,0-1 16,49 25-1,25-49 1,-26-49 0,-48 25-1,0-1-15,25-23 16,-25 23-16,0 1 16,0-25-16,-25 0 15,1 25-15,-25 24 31,0 0-31,49 48 16,0 1-16,49 0 16,-24-49-16</inkml:trace>
          <inkml:trace contextRef="#ctx0" brushRef="#br0" timeOffset="6619.1277">6912-214 0,'-24'0'16,"-1"-49"-16,-23 49 15,48 24 17,0 25-17,0 24-15,0 25 0,0 73 16,24 24-16,-24-24 0,0-49 15,0 1 1,0-1-16,49-49 0,-49-24 16,0-25-16,24-24 15,-24-49 17,0 1-32</inkml:trace>
          <inkml:trace contextRef="#ctx0" brushRef="#br0" timeOffset="6882.3005">6839 592 0,'49'0'47,"0"0"-31,0-49-16,24 49 15,-24 0-15,0-25 16,-1 25-16,-23 0 16,-25-48 46</inkml:trace>
        </inkml:traceGroup>
        <inkml:traceGroup>
          <inkml:annotationXML>
            <emma:emma xmlns:emma="http://www.w3.org/2003/04/emma" version="1.0">
              <emma:interpretation id="{E31F9A04-F442-46DB-B3EC-1306ECEADAEF}" emma:medium="tactile" emma:mode="ink">
                <msink:context xmlns:msink="http://schemas.microsoft.com/ink/2010/main" type="inkWord" rotatedBoundingBox="21127,1021 21645,1026 21638,1711 21120,1706"/>
              </emma:interpretation>
              <emma:one-of disjunction-type="recognition" id="oneOf2">
                <emma:interpretation id="interp2" emma:lang="" emma:confidence="1">
                  <emma:literal/>
                </emma:interpretation>
              </emma:one-of>
            </emma:emma>
          </inkml:annotationXML>
          <inkml:trace contextRef="#ctx0" brushRef="#br0" timeOffset="8586.5914">9013-92 0,'0'-25'16,"-49"25"15,24 0-15,1 0-16,0 0 15,-25 0-15,24 0 16,-24 25 0,25-1-16,0 25 15,24-25-15,-49-24 16,49 49-16,0-24 15,24-25 1,25 49 0,-25-49-1,1 0-15,24 0 0,0 0 16,-25 0-16,25 24 16,-49 25-1,-49 0 1,49-25-1,-73-24-15,48 49 0,-24-49 32,49 49-32,-48-49 15,96 0 17,-48-25-17,49 25-15,0 0 16,-24 0-16,23 49 15,-48-24 1,0-1-16,0 1 16,0 23-16,0-23 15,0-1 1,25-24-16,24 0 16,0 0-1,-25 0-15,25 0 16,-49-24-16,49 24 15,-49-49 32</inkml:trace>
        </inkml:traceGroup>
        <inkml:traceGroup>
          <inkml:annotationXML>
            <emma:emma xmlns:emma="http://www.w3.org/2003/04/emma" version="1.0">
              <emma:interpretation id="{5E43AC56-F25A-45CA-A067-774F62C91015}" emma:medium="tactile" emma:mode="ink">
                <msink:context xmlns:msink="http://schemas.microsoft.com/ink/2010/main" type="inkWord" rotatedBoundingBox="22225,1121 22840,1127 22834,1712 22219,1706"/>
              </emma:interpretation>
              <emma:one-of disjunction-type="recognition" id="oneOf3">
                <emma:interpretation id="interp3" emma:lang="" emma:confidence="1">
                  <emma:literal/>
                </emma:interpretation>
              </emma:one-of>
            </emma:emma>
          </inkml:annotationXML>
          <inkml:trace contextRef="#ctx0" brushRef="#br0" timeOffset="9989.972">10014 30 0,'-24'-25'16,"-25"25"0,49-24-1,-25 24 1,-23 0-1,-1 0 1,0 49 0,49 0-16,0-25 15,0 1-15,0 23 16,0-23-16,0 24 16,73-49-16,-24 0 15,0 0 1,-25 0-1,-24-49 1,0 0-16,25 49 0,-25-49 16,0 74 46,0 23-62,0-23 16,0 24-16,0 0 15,0-1-15,0 1 16,0 0 0,0 24-16,0-48 15,0-1 1,48-24 31,1-73-32,0 24-15,0 49 16,-49-24 0</inkml:trace>
          <inkml:trace contextRef="#ctx0" brushRef="#br0" timeOffset="10212.8643">10380 323 0,'0'49'46,"0"0"-46,0-25 16,0 1-16,0 23 0,0-23 31</inkml:trace>
        </inkml:traceGroup>
        <inkml:traceGroup>
          <inkml:annotationXML>
            <emma:emma xmlns:emma="http://www.w3.org/2003/04/emma" version="1.0">
              <emma:interpretation id="{6A3176B2-2636-4FAF-85E0-D5637A121D6C}" emma:medium="tactile" emma:mode="ink">
                <msink:context xmlns:msink="http://schemas.microsoft.com/ink/2010/main" type="inkWord" rotatedBoundingBox="23326,942 24378,952 24369,1883 23317,1873"/>
              </emma:interpretation>
              <emma:one-of disjunction-type="recognition" id="oneOf4">
                <emma:interpretation id="interp4" emma:lang="" emma:confidence="0.5">
                  <emma:literal>}</emma:literal>
                </emma:interpretation>
                <emma:interpretation id="interp5" emma:lang="" emma:confidence="0">
                  <emma:literal>3</emma:literal>
                </emma:interpretation>
                <emma:interpretation id="interp6" emma:lang="" emma:confidence="0">
                  <emma:literal>b</emma:literal>
                </emma:interpretation>
                <emma:interpretation id="interp7" emma:lang="" emma:confidence="0">
                  <emma:literal>,</emma:literal>
                </emma:interpretation>
                <emma:interpretation id="interp8" emma:lang="" emma:confidence="0">
                  <emma:literal>{</emma:literal>
                </emma:interpretation>
              </emma:one-of>
            </emma:emma>
          </inkml:annotationXML>
          <inkml:trace contextRef="#ctx0" brushRef="#br0" timeOffset="11130.8958">10893 323 0,'25'0'31,"24"0"-15,-1 0-1,-48-49-15,49 0 16,-49 25-16,49-1 16,-49-23-16,0-1 15,0 0 1,-24 49-16,24-25 15,-74 25-15,26 0 16,23 0 0,1 0 15,-25 25 0,49 24-31,49-25 31,0-24-31,-25 0 16,0 49-16,25-49 16,-24 0-16,24 0 15,-49-24-15,73 24 16,-73 24 46,0 0-30,0 1-32,0 24 15,0 0 1,49-25 31,24-24-32,-24 0-15,-25 0 16,1 0-16,23 0 16,-48-49 31,0 25-32</inkml:trace>
          <inkml:trace contextRef="#ctx0" brushRef="#br0" timeOffset="11917.439">11748-165 0,'0'-25'16,"49"25"62,0 0-63,-25 0 1,-24 25 0,0 48 15,0-24-16,0-25-15,-49 25 16,1-25-16,48 1 16,-25-25-16,25 49 0,-49 24 31,49-24-31,0-25 16,49-24-16,-24 0 15,-1 0-15,0 0 16,25 0-16,0 0 15,-73 0 32,-1 0-31,25 49-16,-49-49 16,49 49-16,0 0 15,0-25-15,0 1 16,0 23-16,0-23 15,0-1-15,0 25 16,0 0 0,-48-25-1,-1-24-15,0 49 0,0-49 16,25 0 0,-1 0-16,25-24 31,0-25-16</inkml:trace>
        </inkml:traceGroup>
      </inkml:traceGroup>
    </inkml:traceGroup>
    <inkml:traceGroup>
      <inkml:annotationXML>
        <emma:emma xmlns:emma="http://www.w3.org/2003/04/emma" version="1.0">
          <emma:interpretation id="{F3375574-BD71-46F1-B12A-106DF8BBB263}" emma:medium="tactile" emma:mode="ink">
            <msink:context xmlns:msink="http://schemas.microsoft.com/ink/2010/main" type="paragraph" rotatedBoundingBox="14371,2913 21787,2525 21848,3682 14431,4069" alignmentLevel="3"/>
          </emma:interpretation>
        </emma:emma>
      </inkml:annotationXML>
      <inkml:traceGroup>
        <inkml:annotationXML>
          <emma:emma xmlns:emma="http://www.w3.org/2003/04/emma" version="1.0">
            <emma:interpretation id="{195B4A34-7B6B-435C-AE87-0A595635135E}" emma:medium="tactile" emma:mode="ink">
              <msink:context xmlns:msink="http://schemas.microsoft.com/ink/2010/main" type="line" rotatedBoundingBox="14371,2913 21787,2525 21848,3682 14431,4069"/>
            </emma:interpretation>
          </emma:emma>
        </inkml:annotationXML>
        <inkml:traceGroup>
          <inkml:annotationXML>
            <emma:emma xmlns:emma="http://www.w3.org/2003/04/emma" version="1.0">
              <emma:interpretation id="{5C559012-E4BA-4854-A767-5F85678D8F9D}" emma:medium="tactile" emma:mode="ink">
                <msink:context xmlns:msink="http://schemas.microsoft.com/ink/2010/main" type="inkWord" rotatedBoundingBox="14373,2958 16928,2824 16986,3936 14431,4069"/>
              </emma:interpretation>
              <emma:one-of disjunction-type="recognition" id="oneOf5">
                <emma:interpretation id="interp9" emma:lang="" emma:confidence="1">
                  <emma:literal/>
                </emma:interpretation>
              </emma:one-of>
            </emma:emma>
          </inkml:annotationXML>
          <inkml:trace contextRef="#ctx0" brushRef="#br0" timeOffset="13320.4284">2223 1837 0,'-49'-24'16,"25"24"-1,-49 0 1,48 0-16,1 0 0,-25 0 16,49 24-16,-49 1 15,49 23-15,0-23 16,0-1-16,0 1 0,0 24 15,24-25-15,25 25 16,-24-25-16,-1-24 16,25 74-16,0-26 15,-49-23-15,49-1 16,-49 25-16,0-24 16,0-1-1,0 0-15,-25-24 16,25 74-16,-24-74 15,-25 0 1,0 0 0,0-49-1,49 24-15,0-23 16,0-1 0,25-49-16,24 74 15,-25-1 1,25 25-16,-49-49 15,24 49-15,25 0 16</inkml:trace>
          <inkml:trace contextRef="#ctx0" brushRef="#br0" timeOffset="13667.8122">2541 1862 0,'0'-25'0,"-25"25"0,1 0 15,-1 73 1,25-24 0,0 25-16,-49 23 15,49 1-15,0 0 16,0-1-16,0 50 16,0-25-1,49 0-15,-49-73 16,49-25-16,-24-24 15,23 0-15,26 0 16,23 0-16</inkml:trace>
          <inkml:trace contextRef="#ctx0" brushRef="#br0" timeOffset="14755.3257">3176 2106 0,'0'-25'15,"-25"25"1,-24-24 15,0 24-15,1 0 0,23 0-16,25 49 15,-49 0 1,49 0-1,25-1 1,24-48-16,24 0 16,-49 0-1,1 0 1,-25-73 0,49 49-1,-49 73 32,0-25-47,0 25 16,0 0-16,0 0 15,0 24-15,0-24 0,0-1 16,-25-23-16,25 24 31,0-74 0,49 25-15,-49-24-16,49 24 16,-49-25-16,24 25 15,-24-24-15,25 24 16,-25-49-16</inkml:trace>
          <inkml:trace contextRef="#ctx0" brushRef="#br0" timeOffset="15002.8485">3566 2277 0,'-24'24'31,"24"1"-15,0-1-16,0 25 0,0 24 16,0-24-16,-24-25 15,24 1-15</inkml:trace>
          <inkml:trace contextRef="#ctx0" brushRef="#br0" timeOffset="15572.8131">3957 2106 0,'0'-25'15,"-24"25"-15,-1 0 32,1 49-1,24 25-15,0-26-16,0-23 15,0-1-15,0 25 16,24-49-1,50 0-15,-50 0 16,0 0-16,25 0 0,-24-49 16,-25 25-16,49-1 15,-49-23-15,0 23 16,0 1-16,-25-25 16,-24 0-1,0 49 1,1 0-1,-1 0 1</inkml:trace>
          <inkml:trace contextRef="#ctx0" brushRef="#br0" timeOffset="15858.061">4153 1764 0,'0'-24'15,"24"24"1,0 0-16,25 0 0,0 48 16,0 1-16,24 0 15,-48 49-15,23-1 16,-48 1-16,0 0 15,0 24-15,0-24 16,-48-1-16,23 1 31,-24-49-31,25-25 0,-25-24 16,-24 0-16,48 0 16</inkml:trace>
        </inkml:traceGroup>
        <inkml:traceGroup>
          <inkml:annotationXML>
            <emma:emma xmlns:emma="http://www.w3.org/2003/04/emma" version="1.0">
              <emma:interpretation id="{F21A311F-8615-4A48-BEA7-F581A28F364E}" emma:medium="tactile" emma:mode="ink">
                <msink:context xmlns:msink="http://schemas.microsoft.com/ink/2010/main" type="inkWord" rotatedBoundingBox="17663,2950 18048,2929 18070,3368 17686,3388"/>
              </emma:interpretation>
              <emma:one-of disjunction-type="recognition" id="oneOf6">
                <emma:interpretation id="interp10" emma:lang="" emma:confidence="1">
                  <emma:literal/>
                </emma:interpretation>
              </emma:one-of>
            </emma:emma>
          </inkml:annotationXML>
          <inkml:trace contextRef="#ctx0" brushRef="#br0" timeOffset="16992.1213">5227 1935 0,'0'-25'15,"0"50"48,0-1-63,0 50 15,0-50-15,0 0 16,0 1-16,0 24 0,73-25 16,-24 25-1,-24-49-15,24 0 16,-25 0-16,0 0 15,1 0-15,24 0 0,-1 0 16,-48-24 15,0-1-31,0-48 16,0 24 0,0 25-16,0-25 15,0 0-15,0 0 16,0 25-16,0-25 15,0 24 1</inkml:trace>
        </inkml:traceGroup>
        <inkml:traceGroup>
          <inkml:annotationXML>
            <emma:emma xmlns:emma="http://www.w3.org/2003/04/emma" version="1.0">
              <emma:interpretation id="{3EB4A77C-D541-4EE5-848C-E5EBE03FBA02}" emma:medium="tactile" emma:mode="ink">
                <msink:context xmlns:msink="http://schemas.microsoft.com/ink/2010/main" type="inkWord" rotatedBoundingBox="18820,2720 19170,2702 19204,3360 18854,3378"/>
              </emma:interpretation>
              <emma:one-of disjunction-type="recognition" id="oneOf7">
                <emma:interpretation id="interp11" emma:lang="" emma:confidence="1">
                  <emma:literal/>
                </emma:interpretation>
              </emma:one-of>
            </emma:emma>
          </inkml:annotationXML>
          <inkml:trace contextRef="#ctx0" brushRef="#br0" timeOffset="18148.5086">6717 1666 0,'0'-24'16,"0"-25"-1,-24 25 32,-1 24-31,-24 0-1,25 0-15,-25 0 0,0 48 16,25-23 0,-25 24-1,49 0 1,0-25 15,0 0-15,0 25-1,0-24 1,73-25 0,-48 24-16,48 49 15,0-24 1,-73 24 0,0-48-1,0 24-15,-49-25 16,25-24-16,-1 49 15,-23-49-15,23 0 0,-24 0 16,0 0 0,49-24-16,0-25 15,0 24 1,25 25 0,-1-24-16,1 24 15,24-49-15,-25 49 0,25 0 16,0 0-16</inkml:trace>
        </inkml:traceGroup>
        <inkml:traceGroup>
          <inkml:annotationXML>
            <emma:emma xmlns:emma="http://www.w3.org/2003/04/emma" version="1.0">
              <emma:interpretation id="{1FC41328-2159-43B0-979F-AE12E56FBCF7}" emma:medium="tactile" emma:mode="ink">
                <msink:context xmlns:msink="http://schemas.microsoft.com/ink/2010/main" type="inkWord" rotatedBoundingBox="19887,2625 21787,2525 21844,3623 19944,3722"/>
              </emma:interpretation>
              <emma:one-of disjunction-type="recognition" id="oneOf8">
                <emma:interpretation id="interp12" emma:lang="" emma:confidence="0.5">
                  <emma:literal>910)</emma:literal>
                </emma:interpretation>
                <emma:interpretation id="interp13" emma:lang="" emma:confidence="0">
                  <emma:literal>9110)</emma:literal>
                </emma:interpretation>
                <emma:interpretation id="interp14" emma:lang="" emma:confidence="0">
                  <emma:literal>910°)</emma:literal>
                </emma:interpretation>
                <emma:interpretation id="interp15" emma:lang="" emma:confidence="0">
                  <emma:literal>2910)</emma:literal>
                </emma:interpretation>
                <emma:interpretation id="interp16" emma:lang="" emma:confidence="0">
                  <emma:literal>9210)</emma:literal>
                </emma:interpretation>
              </emma:one-of>
            </emma:emma>
          </inkml:annotationXML>
          <inkml:trace contextRef="#ctx0" brushRef="#br0" timeOffset="18781.4983">7718 1495 0,'-49'0'15,"1"0"-15,-1 0 16,49 74-1,-49-26-15,49 26 16,-49 48-16,49-25 16,0 1-16,0 0 15,0-25-15,0 0 16,0-48 0,49 24-16,-25-49 15,1 0-15,24 24 16,-25-24-16,0 0 15,25 0-15</inkml:trace>
          <inkml:trace contextRef="#ctx0" brushRef="#br0" timeOffset="19414.3387">7914 2130 0,'49'-24'46,"24"-25"-30,-49-24 0,-24 48-16,0 1 15,0-1-15,0-23 16,0 23-16,-49 25 16,25 0 15,0 0 0,24 25-31,0-1 16,48-24-1,1 0 1,0 0 0,0 0-1,-49 49 1,0-25-1,-25-24-15,25 49 16,0-24-16,-24 23 16,24-23-16,0 24 15,0-25 1,49-24 0,0 0-16,-25 0 15,1 0-15,23 0 16,-23-24-1</inkml:trace>
          <inkml:trace contextRef="#ctx0" brushRef="#br0" timeOffset="19599.4964">8427 2033 0,'0'24'31,"0"25"-31,0-25 16,0 1-16,0 24 16,0-25-16,0 0 15</inkml:trace>
          <inkml:trace contextRef="#ctx0" brushRef="#br0" timeOffset="20000.718">8720 1886 0,'0'49'47,"0"-25"-32,0 1-15,0 24 16,0-25-16,0 25 31,48-49-31,1 0 16,-49-25-16,49 25 16,-49-48-16,0-1 15,0 24-15,0 1 16,0-1-16,0-23 15,-24 48-15,24-49 0,-74 49 32,50 0-32,0 0 0,-1 0 15,-48 0 1,73 24-16,0 1 31</inkml:trace>
          <inkml:trace contextRef="#ctx0" brushRef="#br0" timeOffset="20285.9465">9062 1422 0,'0'-24'15,"24"24"16,25 24-15,-25 0-16,25 50 16,-24-25-16,23 24 0,-48 0 15,74 25-15,-74-25 16,0 25-16,0-1 16,0 26-16,-49-26 0,-24 1 15,24-49-15,-49 0 16,25-49-16,-49 0 15</inkml:trace>
        </inkml:traceGroup>
      </inkml:traceGroup>
    </inkml:traceGroup>
    <inkml:traceGroup>
      <inkml:annotationXML>
        <emma:emma xmlns:emma="http://www.w3.org/2003/04/emma" version="1.0">
          <emma:interpretation id="{AF0ECED6-D37C-4D78-A49F-22E1AFA6E6F5}" emma:medium="tactile" emma:mode="ink">
            <msink:context xmlns:msink="http://schemas.microsoft.com/ink/2010/main" type="paragraph" rotatedBoundingBox="13512,4666 24742,4132 24789,5131 13560,5665" alignmentLevel="2"/>
          </emma:interpretation>
        </emma:emma>
      </inkml:annotationXML>
      <inkml:traceGroup>
        <inkml:annotationXML>
          <emma:emma xmlns:emma="http://www.w3.org/2003/04/emma" version="1.0">
            <emma:interpretation id="{349FB6A8-6A0A-452A-A88D-A5E843548CD9}" emma:medium="tactile" emma:mode="ink">
              <msink:context xmlns:msink="http://schemas.microsoft.com/ink/2010/main" type="line" rotatedBoundingBox="13512,4666 24742,4132 24789,5131 13560,5665"/>
            </emma:interpretation>
          </emma:emma>
        </inkml:annotationXML>
        <inkml:traceGroup>
          <inkml:annotationXML>
            <emma:emma xmlns:emma="http://www.w3.org/2003/04/emma" version="1.0">
              <emma:interpretation id="{B4D003DD-7C37-4552-872E-166976A2043D}" emma:medium="tactile" emma:mode="ink">
                <msink:context xmlns:msink="http://schemas.microsoft.com/ink/2010/main" type="inkWord" rotatedBoundingBox="13530,5031 14012,5008 14019,5157 13537,5180"/>
              </emma:interpretation>
            </emma:emma>
          </inkml:annotationXML>
          <inkml:trace contextRef="#ctx0" brushRef="#br0" timeOffset="21335.5914">1100 3889 0,'-25'0'16,"74"0"62,-25 0-78,25 0 15,25 0-15,-1 0 16,-24 0-16,-25 0 16,-73 0 30,0 0-30,25 0 0</inkml:trace>
          <inkml:trace contextRef="#ctx0" brushRef="#br0" timeOffset="21642.8157">1148 4011 0,'-24'0'16,"73"0"15,0 0-15,0 0-16,24 0 15,0 0-15,0 0 16,-24 0-16,-24 0 15</inkml:trace>
        </inkml:traceGroup>
        <inkml:traceGroup>
          <inkml:annotationXML>
            <emma:emma xmlns:emma="http://www.w3.org/2003/04/emma" version="1.0">
              <emma:interpretation id="{64267283-7ACD-421B-9425-98D9A9488EB3}" emma:medium="tactile" emma:mode="ink">
                <msink:context xmlns:msink="http://schemas.microsoft.com/ink/2010/main" type="inkWord" rotatedBoundingBox="15485,4572 16795,4510 16835,5349 15524,5411"/>
              </emma:interpretation>
              <emma:one-of disjunction-type="recognition" id="oneOf9">
                <emma:interpretation id="interp17" emma:lang="" emma:confidence="1">
                  <emma:literal/>
                </emma:interpretation>
              </emma:one-of>
            </emma:emma>
          </inkml:annotationXML>
          <inkml:trace contextRef="#ctx0" brushRef="#br0" timeOffset="29039.4415">3347 3449 0,'-25'0'47,"-48"0"-32,48 0-15,1 0 16,-25 0 0,25 73-16,24-48 15,-49-25-15,49 49 16,0-25 0,0 1-1,24 23 1,25-48-1,0 0 1,0 25 0,-49 24-1,0-25 1,-25-24-16,-23 24 16,23-24-16,-24 74 31,25-74-31,24 24 0,-25-24 15,74 0 48,0 0-47,-49 25-16,0-1 15,0 25-15,0-25 16,0 1-16,0 24 15,0-25-15,0 0 16,0 25-16,0-24 16,0-1-16,73-24 15,-48 0-15,-1 0 16,1 0 0,24 0-16,-25 0 0,0-49 15</inkml:trace>
          <inkml:trace contextRef="#ctx0" brushRef="#br0" timeOffset="30296.5076">3566 4060 0,'25'0'62,"24"-25"-46,-25 25-16,25-49 0,-25 25 15,25-25-15,-49 25 16,0-1-16,25-24 16,-25 1-16,-25 48 15,25-25-15,-49 25 16,0 0-1,1 0 1,23 0 0,25 25 15,0 23 0,49-48-31,24 0 16,-24 0-16,-24 0 15,-1 0 1,25 0-16,-25 0 16,-48 0 15,24 25-15,-25 24-1,25-25 1,0 1-1,0 23 1,74-48 0,-50 0-16,25 0 15,-25 0 1,-24-24 15,0-25 16</inkml:trace>
          <inkml:trace contextRef="#ctx0" brushRef="#br0" timeOffset="31029.6731">4177 3400 0,'0'-24'47,"49"24"-32,-25 0 1,1 0 0,23 49-1,-48-25 1,0 25 0,-24-25-1,0 25 1,-25-49-1,49 25-15,0-1 16,0 25 15,49-25 1,-1-24-17,-23 0 1,-25 49 46,0-24-46,-49-25 0,49 48-16,0 1 15,0 0-15,24-24 0,-24-1 16,25 25-16,-25-25 15,24-24-15,-24 49 16,0-24 0,-24 23-1,-1-48 1,1 0-16,-25 0 16,25 0-16,-25 0 15,25 0 1</inkml:trace>
        </inkml:traceGroup>
        <inkml:traceGroup>
          <inkml:annotationXML>
            <emma:emma xmlns:emma="http://www.w3.org/2003/04/emma" version="1.0">
              <emma:interpretation id="{E132EDBE-1581-421A-8C62-22B28E57003C}" emma:medium="tactile" emma:mode="ink">
                <msink:context xmlns:msink="http://schemas.microsoft.com/ink/2010/main" type="inkWord" rotatedBoundingBox="17328,4705 17682,4689 17698,5027 17344,5044"/>
              </emma:interpretation>
              <emma:one-of disjunction-type="recognition" id="oneOf10">
                <emma:interpretation id="interp18" emma:lang="" emma:confidence="1">
                  <emma:literal/>
                </emma:interpretation>
              </emma:one-of>
            </emma:emma>
          </inkml:annotationXML>
          <inkml:trace contextRef="#ctx0" brushRef="#br0" timeOffset="32101.4725">4885 3596 0,'0'49'78,"0"-25"-78,0 25 0,0-25 15,0 1-15,0 23 16,49 1 0,0-24-16,0-25 15,-25 0 1,49 0 0,-48 0-16,-1 0 31,-24-25-16,49 1 1,-49-49 0,0 24-1,0 0 1,0 0 0,0 25-1,0-25 32</inkml:trace>
        </inkml:traceGroup>
        <inkml:traceGroup>
          <inkml:annotationXML>
            <emma:emma xmlns:emma="http://www.w3.org/2003/04/emma" version="1.0">
              <emma:interpretation id="{552BA3E6-BF5D-4A9D-808B-158B45D9EF52}" emma:medium="tactile" emma:mode="ink">
                <msink:context xmlns:msink="http://schemas.microsoft.com/ink/2010/main" type="inkWord" rotatedBoundingBox="18328,4568 19806,4498 19847,5366 18369,5436"/>
              </emma:interpretation>
              <emma:one-of disjunction-type="recognition" id="oneOf11">
                <emma:interpretation id="interp19" emma:lang="" emma:confidence="1">
                  <emma:literal/>
                </emma:interpretation>
              </emma:one-of>
            </emma:emma>
          </inkml:annotationXML>
          <inkml:trace contextRef="#ctx0" brushRef="#br0" timeOffset="33573.7569">6180 3449 0,'0'-24'47,"-49"24"-47,0 0 16,-24 0-1,24 0 1,0 0 0,49 24-1,-24-24 1,24 25-16,0 23 31,48-23-15,26-25 15,-74 49-31,73-49 0,-73 24 16,0 1-1,-24 23 1,-50-23 0,25-25-1,1 0 1,72 0 15,25 0-15,-25 0-1,-24 24 17,0 25-17,0-25-15,0 1 16,0 24-16,0 24 15,0-49-15,0 1 16,0-1-16,0 25 16,74-49 15,-50 0-31,25 0 0,-25 0 31,1 0-31,-25-24 63</inkml:trace>
          <inkml:trace contextRef="#ctx0" brushRef="#br0" timeOffset="42753.5985">6741 3596 0,'49'-25'47,"-49"-24"-16,-49 49 0,-24 0-15,49 0-16,-1 0 15,25 25-15,-49-25 16,49 49-16,0 0 16,0-25-1,0 0 1,25-24-1,24 0 1,0 0 0,-1 0-16,-48 49 15,0 0 1,0 0 15,0 0-15,-48-49-16,-1 24 15,24-24-15,1 0 16,-1 0 0,-23 0-1,72 0 32</inkml:trace>
          <inkml:trace contextRef="#ctx0" brushRef="#br0" timeOffset="43602.8145">7157 3449 0,'0'-24'0,"0"-1"31,48 25 1,-48-24-32,74 24 15,-25 0-15,-25 0 16,-24 24 0,-24 50-1,-25-26 1,24-23-16,-24 24 15,25 0-15,24-25 16,-49-24-16,49 49 0,0 0 31,25-49-15,23 0 0,-23 0-16,-1 0 0,25 0 15,0 0 1,-73 48 15,24-23-31,-49 24 16,49-25-16,0 1 15,0 23-15,0-23 16,0-1-16,24-24 16,-24 49-16,49-49 15,-49 49-15,0-25 16,0 1-1,-24-25-15,-25 0 16,24 49-16,1-49 16,-25 0-1,0 0 1</inkml:trace>
        </inkml:traceGroup>
        <inkml:traceGroup>
          <inkml:annotationXML>
            <emma:emma xmlns:emma="http://www.w3.org/2003/04/emma" version="1.0">
              <emma:interpretation id="{91A9EEA4-0AD2-44BE-8D84-EDD3397C7F27}" emma:medium="tactile" emma:mode="ink">
                <msink:context xmlns:msink="http://schemas.microsoft.com/ink/2010/main" type="inkWord" rotatedBoundingBox="21039,4651 21491,4629 21505,4927 21053,4949"/>
              </emma:interpretation>
              <emma:one-of disjunction-type="recognition" id="oneOf12">
                <emma:interpretation id="interp20" emma:lang="" emma:confidence="1">
                  <emma:literal/>
                </emma:interpretation>
              </emma:one-of>
            </emma:emma>
          </inkml:annotationXML>
          <inkml:trace contextRef="#ctx0" brushRef="#br0" timeOffset="44689.2392">8598 3742 0,'0'49'15,"48"-49"17,1 0-32,0 0 15,0 0-15,24 0 16,-24 0-16,-25 0 16</inkml:trace>
          <inkml:trace contextRef="#ctx0" brushRef="#br0" timeOffset="44404.2356">8744 3547 0,'24'0'62,"25"-49"-62,-24 49 16,-1 0-16,25 0 16,0 0-1,0 0-15,-25 0 16,-73 0 46</inkml:trace>
        </inkml:traceGroup>
        <inkml:traceGroup>
          <inkml:annotationXML>
            <emma:emma xmlns:emma="http://www.w3.org/2003/04/emma" version="1.0">
              <emma:interpretation id="{517FADB4-FE6E-47A1-984E-09FC3EFD1461}" emma:medium="tactile" emma:mode="ink">
                <msink:context xmlns:msink="http://schemas.microsoft.com/ink/2010/main" type="inkWord" rotatedBoundingBox="22170,4270 24742,4148 24780,4949 22208,5071"/>
              </emma:interpretation>
              <emma:one-of disjunction-type="recognition" id="oneOf13">
                <emma:interpretation id="interp21" emma:lang="" emma:confidence="1">
                  <emma:literal/>
                </emma:interpretation>
              </emma:one-of>
            </emma:emma>
          </inkml:annotationXML>
          <inkml:trace contextRef="#ctx0" brushRef="#br0" timeOffset="46262.7065">10014 3180 0,'0'-48'47,"-73"48"-15,48 0-17,1 0-15,-25 24 16,25-24-16,-25 24 15,0 25 1,49-24 0,24 24-1,1-49-15,24 0 16,0 24 0,-25-24-16,0 24 15,-24 50 16,0-50-15,-24-24-16,0 49 0,-25-49 16,24 24-16,1-24 15,48 0 48,1 0-48,48 0 1,-49 49 0,-24-24-16,0 24 15,0-1 1,0-23-16,-48-1 16,48 25-16,0-25 15,-25 1-15,25 24 0,0-25 16,73-24 15,-48 0-15,24 0-16,-25 0 15,25 0 1</inkml:trace>
          <inkml:trace contextRef="#ctx0" brushRef="#br0" timeOffset="47952.1539">10429 3596 0,'0'24'0,"25"-24"31,-1 0 1,25 0-17,0 0-15,-25-24 0,1 24 16,23-74-16,-23 50 16,-25 0-16,49-25 15,-49 24-15,0 1 16,0-25-16,0 25 15,-25 24 1,1 0 0,-25 0-1,49 48 17,0-23-17,24-25 16,25 0-15,25 0-16,-50 0 16,0 0-16,25 0 15,-24 0 1,-25 24 46,-49-24-46,49 25-16,0 48 16,-25-73-1,25 24-15,0 1 16,49-25 0,0 0-1,-24 0-15,-1 0 16,0 0-16,25 0 15</inkml:trace>
          <inkml:trace contextRef="#ctx0" brushRef="#br0" timeOffset="48215.2665">11357 3571 0,'0'74'46,"0"-50"-46,0 0 16,0 1-16,0 24 16,-24-25-16,24 0 15,-25-24 1</inkml:trace>
          <inkml:trace contextRef="#ctx0" brushRef="#br0" timeOffset="49086.1971">11895 3303 0,'0'-25'15,"0"-24"17,-49 49-17,0 0 1,25 0-16,-25 0 15,49 25-15,-49-25 16,49 24-16,0 1 16,0-1-1,0 25 1,24-25 15,25-24-15,-49 25-16,49-25 15,0 49 1,0-25 0,-49 25-1,0-25 1,-25-24 0,1 25-1,-1-25-15,-23 0 0,23 49 16,1-49-1,-25 0-15,24 0 0,25-25 32,0 1-32,49-25 15</inkml:trace>
          <inkml:trace contextRef="#ctx0" brushRef="#br0" timeOffset="49941.1206">12212 3034 0,'0'-24'63,"49"24"-32,-49 48 16,0-23-32,0 24-15,-24-25 16,-1 49 0,25-48-16,0 24 0,-49-25 15,49 0-15,0 50 16,0-50 0,0 1 15,25-25-16,24 0 1,-1 0 0,-23 0-1,-50 0 17,1 0-17,0 0 1,24 48-16,0-23 15,0 24-15,0-25 16,0 1-16,0 23 16,0 26-1,0-50 17,-25-24-17,-24 24-15,0-24 16,1 0-1,23 0 1,-24-24 0</inkml:trace>
        </inkml:traceGroup>
      </inkml:traceGroup>
    </inkml:traceGroup>
    <inkml:traceGroup>
      <inkml:annotationXML>
        <emma:emma xmlns:emma="http://www.w3.org/2003/04/emma" version="1.0">
          <emma:interpretation id="{C49A12C4-79AA-4BE1-AF29-F9DDDE95DAA9}" emma:medium="tactile" emma:mode="ink">
            <msink:context xmlns:msink="http://schemas.microsoft.com/ink/2010/main" type="paragraph" rotatedBoundingBox="12695,6608 25420,6518 25427,7562 12702,7652" alignmentLevel="1"/>
          </emma:interpretation>
        </emma:emma>
      </inkml:annotationXML>
      <inkml:traceGroup>
        <inkml:annotationXML>
          <emma:emma xmlns:emma="http://www.w3.org/2003/04/emma" version="1.0">
            <emma:interpretation id="{02E52E3A-7A91-4B89-B346-102EF877FE71}" emma:medium="tactile" emma:mode="ink">
              <msink:context xmlns:msink="http://schemas.microsoft.com/ink/2010/main" type="line" rotatedBoundingBox="12695,6608 25420,6518 25427,7562 12702,7652"/>
            </emma:interpretation>
          </emma:emma>
        </inkml:annotationXML>
        <inkml:traceGroup>
          <inkml:annotationXML>
            <emma:emma xmlns:emma="http://www.w3.org/2003/04/emma" version="1.0">
              <emma:interpretation id="{E6B6C1FE-3626-47CD-9BF5-8B92634419A7}" emma:medium="tactile" emma:mode="ink">
                <msink:context xmlns:msink="http://schemas.microsoft.com/ink/2010/main" type="inkWord" rotatedBoundingBox="12696,6814 12723,6813 12727,7301 12700,7302"/>
              </emma:interpretation>
              <emma:one-of disjunction-type="recognition" id="oneOf14">
                <emma:interpretation id="interp22" emma:lang="" emma:confidence="1">
                  <emma:literal/>
                </emma:interpretation>
              </emma:one-of>
            </emma:emma>
          </inkml:annotationXML>
          <inkml:trace contextRef="#ctx0" brushRef="#br0" timeOffset="53967.3836">2638 5891 0,'0'25'46,"0"24"-30,0-25-16,0 1 16,0-1-16,25-24 15,-25 73-15,49-73 16,-25 0 0,0 0-1,1 0-15,24 0 16,-49-49-16,24 25 15,-24-25 1,0 25-16,0-50 16,0 50-1,0 48 32,0 25-31,0 25-1,49 23 17,0-97-17,0 0 1</inkml:trace>
        </inkml:traceGroup>
        <inkml:traceGroup>
          <inkml:annotationXML>
            <emma:emma xmlns:emma="http://www.w3.org/2003/04/emma" version="1.0">
              <emma:interpretation id="{DCFE843E-A06F-477A-A482-6E97985304C5}" emma:medium="tactile" emma:mode="ink">
                <msink:context xmlns:msink="http://schemas.microsoft.com/ink/2010/main" type="inkWord" rotatedBoundingBox="14649,6594 17800,6572 17805,7318 14654,7340"/>
              </emma:interpretation>
              <emma:one-of disjunction-type="recognition" id="oneOf15">
                <emma:interpretation id="interp23" emma:lang="" emma:confidence="1">
                  <emma:literal/>
                </emma:interpretation>
              </emma:one-of>
            </emma:emma>
          </inkml:annotationXML>
          <inkml:trace contextRef="#ctx0" brushRef="#br0" timeOffset="54299.5025">3347 5891 0,'-25'-48'16,"1"48"-1,24-25 1,-49 25-1,0 0 1,-24 73 0,73-48-16,0-1 15,0 25-15,0-24 16,0 23 0,24-48-16,-24 25 15,49-25-15,-25 0 0,1 0 16,24 0-16,0 0 15,-25 0-15,-24-25 16</inkml:trace>
          <inkml:trace contextRef="#ctx0" brushRef="#br0" timeOffset="54584.7501">3566 5867 0,'-24'0'15,"24"-24"1,-24 24-16,-25 24 31,49 0-15,-25-24-16,25 74 16,0-50-16,0 25 15,0-25-15,0 1 16,0 24-1,25-49 1,-1 0-16,25 0 16,-25 0-16,50 0 15</inkml:trace>
          <inkml:trace contextRef="#ctx0" brushRef="#br0" timeOffset="55587.8061">3957 5940 0,'0'25'32,"25"-25"-17,-1 0-15,0 0 16,25 0-16,-24 0 15,-25-49 1,-74 49 31,26 0-31,23 0-1,-24 0 1,25 0-1,24 24-15,0 1 16,-49-25-16,49 49 31,0-1-31,24 26 0,1-50 16,24-24 0,0 25-1,-25-25-15,0 0 16,25 0-16,-24 0 31,-1 0-15,-24-25-1</inkml:trace>
          <inkml:trace contextRef="#ctx0" brushRef="#br0" timeOffset="56051.4595">4543 5916 0,'0'-25'16,"-49"25"15,1 0-15,-1 25-1,24-1 1,25 1 0,0 24-1,74-49 17,-50 0-17,0 24-15,25-24 16,-24 0-16,-25 24 15,0 25 1,0-24 0,-25-25-16,1 0 15,-25 24-15,25-24 0,-25 0 16,98-24 46,-25 24-46</inkml:trace>
          <inkml:trace contextRef="#ctx0" brushRef="#br0" timeOffset="56458.9602">4983 5891 0,'0'-24'0,"-25"24"16,1 0 0,0 0-1,-25 0 1,0 24-16,49 1 16,0 24-1,24-49 16,-24 24-31,49-24 16,0 25 0,-49 23-1,0-23 1,-24-25 0,24 24-16,-49-24 15,24 49-15,1-49 16,-25 0-16,25 0 15,24-24 32,24-1-47</inkml:trace>
          <inkml:trace contextRef="#ctx0" brushRef="#br0" timeOffset="56859.8641">5252 5940 0,'-25'0'32,"25"49"14,0 0-46,0 0 16,25-49 15,48 0-15,-49-25-16,-24-23 31,0-1-31,-24 0 16,-25 49-1,49-49-15,-73 49 16,48 0 0</inkml:trace>
          <inkml:trace contextRef="#ctx0" brushRef="#br0" timeOffset="57254.153">5716 5867 0,'0'24'47,"48"-24"-47,-23 25 0,24 24 15,-49 0 17,0-25-32,0 25 15,-25-49 1,1 0 0,24-25-1,0 1 1,0-25-16,0 0 15,24 25 1,25 24 0,-24-49-16,-1 49 15,25 0-15,-25 0 16</inkml:trace>
          <inkml:trace contextRef="#ctx0" brushRef="#br0" timeOffset="63391.5208">7865 5965 0,'-49'24'46,"49"25"-30,0-25-16,0 25 16,0 0-1,24-49-15,1 25 16,-1-25 0,25 0-1,-49-49 1,0 0-16,0 0 15,0 25-15,0-25 16,-24 49-16,24-25 16,-25 25-16,-24 0 15</inkml:trace>
        </inkml:traceGroup>
        <inkml:traceGroup>
          <inkml:annotationXML>
            <emma:emma xmlns:emma="http://www.w3.org/2003/04/emma" version="1.0">
              <emma:interpretation id="{A15E3FA5-FE96-401B-BFE2-13A12FC92D85}" emma:medium="tactile" emma:mode="ink">
                <msink:context xmlns:msink="http://schemas.microsoft.com/ink/2010/main" type="inkWord" rotatedBoundingBox="18170,7009 18438,7007 18440,7227 18172,7229"/>
              </emma:interpretation>
              <emma:one-of disjunction-type="recognition" id="oneOf16">
                <emma:interpretation id="interp24" emma:lang="" emma:confidence="1">
                  <emma:literal/>
                </emma:interpretation>
              </emma:one-of>
            </emma:emma>
          </inkml:annotationXML>
          <inkml:trace contextRef="#ctx0" brushRef="#br0" timeOffset="63770.5269">8524 5794 0,'-49'-25'16,"25"-48"0,-25 73 15,25 0-15,24 49-1,0 0-15,0 24 16,0-24-16,0 24 15,0 0-15,0 1 16,0-1-16,0 0 0,0-24 16,0 0-16,0-25 15,0 25 1,0-98 15,0 25-15</inkml:trace>
        </inkml:traceGroup>
        <inkml:traceGroup>
          <inkml:annotationXML>
            <emma:emma xmlns:emma="http://www.w3.org/2003/04/emma" version="1.0">
              <emma:interpretation id="{532185D7-FC7F-4940-A4BF-2944BEBBF113}" emma:medium="tactile" emma:mode="ink">
                <msink:context xmlns:msink="http://schemas.microsoft.com/ink/2010/main" type="inkWord" rotatedBoundingBox="20267,6842 21001,6836 21006,7593 20273,7598"/>
              </emma:interpretation>
              <emma:one-of disjunction-type="recognition" id="oneOf17">
                <emma:interpretation id="interp25" emma:lang="" emma:confidence="1">
                  <emma:literal/>
                </emma:interpretation>
              </emma:one-of>
            </emma:emma>
          </inkml:annotationXML>
          <inkml:trace contextRef="#ctx0" brushRef="#br0" timeOffset="64040.299">8231 6111 0,'49'0'46,"0"0"-46,0-24 16,0 24-16,-1 0 16,1 0-16,-24 0 15</inkml:trace>
          <inkml:trace contextRef="#ctx0" brushRef="#br0" timeOffset="65512.5281">10698 5623 0,'-49'0'0,"25"0"16,-1 0-1,1 0-15,-25 0 16,25 0 0,-1 0-16,-24 24 15,0 1 1,25 23-1,24-23 17,49-1-17,-25-24-15,25 0 16,-24 0-16,-1 0 16,-24 49-16,49-49 15,-49 49 1,0 0-1,-25-49-15,25 24 0,-48-24 16,23 49-16,-24-49 0,25 49 16,-1-49-1,50 0 17,-1-24-17,25 24-15,-24 0 16,-1-25-1,25 25-15,-25 0 32,-24 49-32,0-25 15,0 1-15,0 48 16,0-24 0,0-25-16,25-24 31,23 0-31,1 0 15,0 0-15,0 0 16,24-48-16,-48 48 0,-1-25 16</inkml:trace>
          <inkml:trace contextRef="#ctx0" brushRef="#br0" timeOffset="66916.1451">11406 5696 0,'0'-49'0,"-49"25"16,0 24 0,1 0-1,-1 0 17,49 24-32,-49 1 15,49 23-15,0-23 16,0-1-16,0 1 15,0 24-15,24-25 16,1-24-16,24 0 16,-1 0-1,-23 0-15,24 0 16,-49-49-16,24 49 16,-24-49-16,0 74 78,0-1-78,0 1 15,0 23-15,0 26 16,0-25-16,0 24 16,0-24-16,0 0 15,0-1-15,0-23 16,0 24-1,0-74 17,49 1-17,24-25-15,-48 0 16,-25 25 46</inkml:trace>
        </inkml:traceGroup>
        <inkml:traceGroup>
          <inkml:annotationXML>
            <emma:emma xmlns:emma="http://www.w3.org/2003/04/emma" version="1.0">
              <emma:interpretation id="{11F1EF1E-C92B-40AF-A566-CBC5CB897268}" emma:medium="tactile" emma:mode="ink">
                <msink:context xmlns:msink="http://schemas.microsoft.com/ink/2010/main" type="inkWord" rotatedBoundingBox="22808,6537 25420,6519 25427,7437 22815,7456"/>
              </emma:interpretation>
              <emma:one-of disjunction-type="recognition" id="oneOf18">
                <emma:interpretation id="interp26" emma:lang="" emma:confidence="1">
                  <emma:literal/>
                </emma:interpretation>
              </emma:one-of>
            </emma:emma>
          </inkml:annotationXML>
          <inkml:trace contextRef="#ctx0" brushRef="#br0" timeOffset="67116.666">11797 5965 0,'0'49'31,"0"-1"-15,0-23-16,0 24 16</inkml:trace>
          <inkml:trace contextRef="#ctx0" brushRef="#br0" timeOffset="68003.5809">11943 6111 0,'25'0'31,"-1"0"-31,1 0 16,24 0-16,-25-73 16,25 24-16,-25 25 0,25-25 15,-49 24-15,25 1 16,-25-25-16,0 25 15,0-1-15,0-24 16,0 25 15,-49 24-31,0 0 16,24 0 0,25 49-16,0-25 31,0 1-31,0 24 31,25-49-15,24 0-1,0 0 1,-1 0-16,-23 0 16,-25-25-16,49 25 15,-49 25 32,0 23-31,0-23-1,0-1-15,-49 25 32,49 0-32,24-49 31,50 0-31,-50 0 15,25 0 1,-25 0 0,-24-24 31</inkml:trace>
          <inkml:trace contextRef="#ctx0" brushRef="#br0" timeOffset="68705.7377">12725 5452 0,'0'-25'32,"0"-23"-17,24 48 17,25 0-17,-24 0 1,-1 0-1,-24 48-15,49 1 16,-49 25 0,0-50-16,-24 25 15,24-25-15,-25 1 16,25 23 0,-49-23-16,49-1 0,0 1 15,0 24 1,0-25 15,25-24-31,-1 0 0,1 0 16,23 0-16,1 0 15,-73 0 32,-25 0-47,49 24 16,-49 25-16,49-24 15,0 24-15,0-25 16,0 0-16,0 1 16,25 24-16,23 0 31,-48-25-15,-48-24-1,-26 49 1,50-49-16,-1 0 15,1 0 1,-25-25 0</inkml:trace>
          <inkml:trace contextRef="#ctx0" brushRef="#br1" timeOffset="171056.9689">-3126 6062 0,'0'25'32,"0"24"-17,0-25-15,0 1 16,0 23-16,0-23 15,0 24 1</inkml:trace>
          <inkml:trace contextRef="#ctx0" brushRef="#br1" timeOffset="171536.3298">-2710 5794 0,'0'49'31,"0"-25"-15,0 0-16,0 25 15,0 25-15,24-26 0,-24 1 16,0 0-16,0-24 16,0 48-1</inkml:trace>
        </inkml:traceGroup>
      </inkml:traceGroup>
    </inkml:traceGroup>
    <inkml:traceGroup>
      <inkml:annotationXML>
        <emma:emma xmlns:emma="http://www.w3.org/2003/04/emma" version="1.0">
          <emma:interpretation id="{E47E37CA-3E74-4599-A4AF-16A2EA6C7D9D}" emma:medium="tactile" emma:mode="ink">
            <msink:context xmlns:msink="http://schemas.microsoft.com/ink/2010/main" type="paragraph" rotatedBoundingBox="15083,8543 22952,8298 22982,9250 15113,9495" alignmentLevel="3"/>
          </emma:interpretation>
        </emma:emma>
      </inkml:annotationXML>
      <inkml:traceGroup>
        <inkml:annotationXML>
          <emma:emma xmlns:emma="http://www.w3.org/2003/04/emma" version="1.0">
            <emma:interpretation id="{512AA1F5-132D-4F79-9E06-0BFCF5D61E27}" emma:medium="tactile" emma:mode="ink">
              <msink:context xmlns:msink="http://schemas.microsoft.com/ink/2010/main" type="line" rotatedBoundingBox="15083,8543 22952,8298 22982,9250 15113,9495"/>
            </emma:interpretation>
          </emma:emma>
        </inkml:annotationXML>
        <inkml:traceGroup>
          <inkml:annotationXML>
            <emma:emma xmlns:emma="http://www.w3.org/2003/04/emma" version="1.0">
              <emma:interpretation id="{F9BC70AE-F942-45E1-8C3E-01434E5CB866}" emma:medium="tactile" emma:mode="ink">
                <msink:context xmlns:msink="http://schemas.microsoft.com/ink/2010/main" type="inkWord" rotatedBoundingBox="15086,8617 16740,8566 16767,9437 15113,9489"/>
              </emma:interpretation>
              <emma:one-of disjunction-type="recognition" id="oneOf19">
                <emma:interpretation id="interp27" emma:lang="" emma:confidence="1">
                  <emma:literal/>
                </emma:interpretation>
              </emma:one-of>
            </emma:emma>
          </inkml:annotationXML>
          <inkml:trace contextRef="#ctx0" brushRef="#br0" timeOffset="70426.3361">2785 7552 0,'0'-49'0,"0"25"16,-49 24 15,0 0-15,0 24-1,49 50 1,0-26-1,0-23-15,0-1 16,0 1-16,25 24 16,-25-25-16,73 25 0,-73-25 15,49 1-15,0 72 16,-49-48 0,49-49-1,-49 25-15,0-1 16,-25-24-16,25 49 31,-49-49-31,25 0 16,-1 0-16,-23 0 0,-1 0 15,49-24 1,0-25 0,0 24-1,24-24 1,1 49-16,-1-48 0,25 48 15,-25-49-15,1 49 16,48-25-16</inkml:trace>
          <inkml:trace contextRef="#ctx0" brushRef="#br0" timeOffset="71576.6875">3371 7455 0,'-49'0'15,"25"0"1,-1 48 0,25-23-1,-49 24-15,49-1 16,0 26-16,0-1 16,0 0-1,0 1-15,0-1 16,25-24-16,-25-25 0,49 25 15,0-25 1,-1-24-16,1 0 16,-24 0-16,-1 0 15,25 0-15</inkml:trace>
          <inkml:trace contextRef="#ctx0" brushRef="#br0" timeOffset="72494.6766">3835 7650 0,'0'-25'16,"0"-23"-1,-49 48 17,0 0-1,0 24-31,1 25 0,48-25 15,0 25-15,0-24 16,0-1-16,0 0 16,48 25-1,-23-49 1,-1 0 0,25 0-1,-24-73 1,-25 49-1,0-1 17,0 50 155,0 23-187,48 1 16,-48 0-16,0 0 15,0 24-15,0 1 16,0-1-16,0 0 0,0-24 16,0-25-1,25-24 17,24-49-32,-49 1 15,49 48 1,-1-49-16,-23 49 0,-25-25 0,49 25 15,-49-24 32</inkml:trace>
          <inkml:trace contextRef="#ctx0" brushRef="#br0" timeOffset="72733.055">4299 7870 0,'0'73'63,"0"-49"-48,0 1-15,0-1 16,0 25-16,0-24 16</inkml:trace>
        </inkml:traceGroup>
        <inkml:traceGroup>
          <inkml:annotationXML>
            <emma:emma xmlns:emma="http://www.w3.org/2003/04/emma" version="1.0">
              <emma:interpretation id="{C243079D-2AE4-4DC8-9E15-1DA09E620E56}" emma:medium="tactile" emma:mode="ink">
                <msink:context xmlns:msink="http://schemas.microsoft.com/ink/2010/main" type="inkWord" rotatedBoundingBox="17254,8475 17551,8466 17577,9299 17280,9308"/>
              </emma:interpretation>
              <emma:one-of disjunction-type="recognition" id="oneOf20">
                <emma:interpretation id="interp28" emma:lang="" emma:confidence="1">
                  <emma:literal/>
                </emma:interpretation>
              </emma:one-of>
            </emma:emma>
          </inkml:annotationXML>
          <inkml:trace contextRef="#ctx0" brushRef="#br0" timeOffset="73503.9377">4812 7577 0,'0'24'62,"0"25"-62,0-25 16,0 1-16,0 24 0,24-1 15,-24-23-15,0-1 16</inkml:trace>
          <inkml:trace contextRef="#ctx0" brushRef="#br0" timeOffset="73782.6911">4861 7332 0,'24'0'46,"25"0"-30,-25 25-16,25-1 0,-24 50 31,24-1-31,-25 0 0,-24 0 16,0 25-16,0-25 16,0 1-16,0-1 15,0-24-15,-73 0 16,48-25-16,1-24 15,-25 49-15</inkml:trace>
        </inkml:traceGroup>
        <inkml:traceGroup>
          <inkml:annotationXML>
            <emma:emma xmlns:emma="http://www.w3.org/2003/04/emma" version="1.0">
              <emma:interpretation id="{C3674E9F-8DC3-415E-89BB-B522D15FA9FB}" emma:medium="tactile" emma:mode="ink">
                <msink:context xmlns:msink="http://schemas.microsoft.com/ink/2010/main" type="inkWord" rotatedBoundingBox="18769,8652 19025,8645 19037,9059 18781,9067"/>
              </emma:interpretation>
              <emma:one-of disjunction-type="recognition" id="oneOf21">
                <emma:interpretation id="interp29" emma:lang="" emma:confidence="1">
                  <emma:literal/>
                </emma:interpretation>
              </emma:one-of>
            </emma:emma>
          </inkml:annotationXML>
          <inkml:trace contextRef="#ctx0" brushRef="#br0" timeOffset="74738.7081">6326 7625 0,'0'-24'31,"0"73"16,0-25-32,0 1-15,0-1 16,0 49-16,0-48 16,0-1-16,0 25 0,25-24 15,48-25 1,0 0-1,-48 0 1,-1 0-16,-24-25 0,24 25 16,-24-24-16,0-50 15,0 26 17,0 23-32,0 1 15,0-25-15,0 24 16,0 1-16,0-25 15,0 0 17</inkml:trace>
        </inkml:traceGroup>
        <inkml:traceGroup>
          <inkml:annotationXML>
            <emma:emma xmlns:emma="http://www.w3.org/2003/04/emma" version="1.0">
              <emma:interpretation id="{F8F42D58-0BA3-45F1-86D1-5F530B319E51}" emma:medium="tactile" emma:mode="ink">
                <msink:context xmlns:msink="http://schemas.microsoft.com/ink/2010/main" type="inkWord" rotatedBoundingBox="20093,8428 20441,8417 20460,9029 20112,9040"/>
              </emma:interpretation>
              <emma:one-of disjunction-type="recognition" id="oneOf22">
                <emma:interpretation id="interp30" emma:lang="" emma:confidence="1">
                  <emma:literal/>
                </emma:interpretation>
              </emma:one-of>
            </emma:emma>
          </inkml:annotationXML>
          <inkml:trace contextRef="#ctx0" brushRef="#br0" timeOffset="75809.6989">7987 7357 0,'0'-49'0,"0"25"31,-49 24-15,0 0 0,25 0-16,-25 0 15,0 0-15,0 0 0,25 73 16,24-49-1,-49 1-15,49 24 16,0-1 0,24-48-16,-24 25 15,49-25-15,-49 49 0,74-49 32,-50 48-32,49 26 15,-73-50-15,0 1 16,0 23-16,0 1 15,-24-24 1,-1-25-16,-23 24 16,-1-24-1,0 0-15,49-24 16,-25-1-16,25 1 16,0-25-16,0 0 15,49 25 1,25 24-1,-50-49 1,25 49 0</inkml:trace>
        </inkml:traceGroup>
        <inkml:traceGroup>
          <inkml:annotationXML>
            <emma:emma xmlns:emma="http://www.w3.org/2003/04/emma" version="1.0">
              <emma:interpretation id="{1F91CA14-8C2D-4055-9A2C-014D67C76E44}" emma:medium="tactile" emma:mode="ink">
                <msink:context xmlns:msink="http://schemas.microsoft.com/ink/2010/main" type="inkWord" rotatedBoundingBox="21031,8384 22953,8324 22982,9250 21060,9310"/>
              </emma:interpretation>
              <emma:one-of disjunction-type="recognition" id="oneOf23">
                <emma:interpretation id="interp31" emma:lang="" emma:confidence="1">
                  <emma:literal/>
                </emma:interpretation>
              </emma:one-of>
            </emma:emma>
          </inkml:annotationXML>
          <inkml:trace contextRef="#ctx0" brushRef="#br0" timeOffset="76573.9512">8744 7332 0,'0'-24'0,"-24"24"16,-1 0-1,-24 0 1,49 73-16,-48-24 16,48 24-16,0 1 15,0 23-15,0 1 16,0-25-16,0 1 16,24-26-16,-24-23 15,49 24 1,-25-49-16,1 24 15,23-24-15,-23 0 16,48 0 0,-24-49-1</inkml:trace>
          <inkml:trace contextRef="#ctx0" brushRef="#br0" timeOffset="77476.6261">9110 7894 0,'0'-24'31,"25"-50"-15,24 50-16,-25 0 16,25-50-16,-49 50 15,49-1 1,-49-23-16,0 23 15,0-24 1,0 25 0,-25 24-16,-23 0 15,-1 0 1,0 24 0,49 1-1,0-1 1,0 25-1,73-25 1,-48-24 0,-1 0-16,0 0 15,25 0-15,-24 0 0,23 0 16,-48 49 46,0 0-62,0-24 16,0-1 0,-48 25-16,48-25 15,0 1 1,73-25 15,-24 0-15,-25 0-16,49 0 15</inkml:trace>
          <inkml:trace contextRef="#ctx0" brushRef="#br0" timeOffset="77730.4441">9819 7772 0,'0'24'31,"0"25"-16,0-24-15,0-1 16,0 25-16,-25-25 16,25 25-1</inkml:trace>
          <inkml:trace contextRef="#ctx0" brushRef="#br0" timeOffset="78046.9619">10258 7430 0,'0'25'63,"0"23"-63,0-23 15,0 24-15,0-1 16,0 1-16,0 0 0,0-24 16,0-1-1,0 25 1</inkml:trace>
          <inkml:trace contextRef="#ctx0" brushRef="#br0" timeOffset="78394.7132">10380 7235 0,'0'-25'16,"0"1"15,25 24 0,48 24-15,-73 50-1,25-26-15,-25 26 0,0-1 16,0 0-16,0 25 16,0 0-16,0-25 0,0 0 15,-25 0-15,25-24 16,-73 0-16,73-24 16,-49-1-1,0-24-15,25 0 16</inkml:trace>
        </inkml:traceGroup>
      </inkml:traceGroup>
    </inkml:traceGroup>
    <inkml:traceGroup>
      <inkml:annotationXML>
        <emma:emma xmlns:emma="http://www.w3.org/2003/04/emma" version="1.0">
          <emma:interpretation id="{7F711E87-FE5E-4E87-AF04-F2BC2D31B542}" emma:medium="tactile" emma:mode="ink">
            <msink:context xmlns:msink="http://schemas.microsoft.com/ink/2010/main" type="paragraph" rotatedBoundingBox="14384,10020 28109,10005 28111,11148 14385,11162" alignmentLevel="3"/>
          </emma:interpretation>
        </emma:emma>
      </inkml:annotationXML>
      <inkml:traceGroup>
        <inkml:annotationXML>
          <emma:emma xmlns:emma="http://www.w3.org/2003/04/emma" version="1.0">
            <emma:interpretation id="{E7ABD875-28AC-49AA-8911-164B577C7646}" emma:medium="tactile" emma:mode="ink">
              <msink:context xmlns:msink="http://schemas.microsoft.com/ink/2010/main" type="inkBullet" rotatedBoundingBox="14385,10575 14775,10574 14776,10784 14385,10785"/>
            </emma:interpretation>
          </emma:emma>
        </inkml:annotationXML>
        <inkml:trace contextRef="#ctx0" brushRef="#br0" timeOffset="80267.9233">1954 9433 0,'-24'0'32,"48"0"15,1 0-32,24 0-15,-25 0 16,1 0-16,23 0 15,1 0 1,-24 0 0,-74 0 46</inkml:trace>
        <inkml:trace contextRef="#ctx0" brushRef="#br0" timeOffset="80568.7285">1979 9628 0,'24'0'62,"25"0"-62,0 0 16,0 0-16,0 0 15,0 0-15,-1 0 16,-23 0-16</inkml:trace>
      </inkml:traceGroup>
      <inkml:traceGroup>
        <inkml:annotationXML>
          <emma:emma xmlns:emma="http://www.w3.org/2003/04/emma" version="1.0">
            <emma:interpretation id="{EE8ED21B-5D34-4E61-8687-8547B5EB89D8}" emma:medium="tactile" emma:mode="ink">
              <msink:context xmlns:msink="http://schemas.microsoft.com/ink/2010/main" type="line" rotatedBoundingBox="15678,10018 28109,10005 28111,11148 15679,11161"/>
            </emma:interpretation>
          </emma:emma>
        </inkml:annotationXML>
        <inkml:traceGroup>
          <inkml:annotationXML>
            <emma:emma xmlns:emma="http://www.w3.org/2003/04/emma" version="1.0">
              <emma:interpretation id="{819B9447-1E2B-475B-B5B6-29A79CC0CABB}" emma:medium="tactile" emma:mode="ink">
                <msink:context xmlns:msink="http://schemas.microsoft.com/ink/2010/main" type="inkWord" rotatedBoundingBox="15678,10113 18218,10110 18219,11158 15679,11161"/>
              </emma:interpretation>
              <emma:one-of disjunction-type="recognition" id="oneOf24">
                <emma:interpretation id="interp32" emma:lang="" emma:confidence="1">
                  <emma:literal/>
                </emma:interpretation>
              </emma:one-of>
            </emma:emma>
          </inkml:annotationXML>
          <inkml:trace contextRef="#ctx0" brushRef="#br0" timeOffset="103736.9962">3469 9066 0,'0'-48'62,"-49"48"-46,24 0 0,-23 0-16,23 24 15,-24 0 1,49 25-16,-49-49 15,49 49 1,0 0 0,0-25-1,0 1 1,49 24 0,0-49-1,0 0 1,-49 24-16,24-24 15,-24 25-15,0 23 16,0 1 0,-24 0-1,24-25 1,-49-24-16,49 49 16,-24-49-1,48 0 63,1 0-62,-1 0 0,-24 25-1,0-1-15,0 25 16,0 0-16,0 0 0,0 0 15,0-1-15,49 1 16,-49-24-16,24 24 31,1-49-15,-25 24-16,49-24 16,-25 0-16,0 0 15,25 0-15,-24 0 16,-1-24-16,25 24 15,-49-25 48,0 1-47</inkml:trace>
          <inkml:trace contextRef="#ctx0" brushRef="#br0" timeOffset="104692.7204">4201 9311 0,'0'-25'16,"0"1"-1,-24-25 1,-25 49 0,0 0-1,0 24 1,1 25-1,48 0 1,0-24-16,0 23 0,0-23 16,0-1-16,24 25 15,0-49 1,1 0 0,24 0-1,-49-24 1,24 24-16,-24-49 0,25 24 15,-25-23-15,0 23 16,0 50 62,0 23-78,0-23 16,48-1-16,-48 25 15,0 24-15,0-24 16,0 0-16,0 0 16,0 0-16,0-25 15,0 25-15,25-49 16,-25 49-16,24-49 78,-24-25-78,49 25 16,-49-48-1,24 48-15,-24-49 16,25 49-16</inkml:trace>
          <inkml:trace contextRef="#ctx0" brushRef="#br0" timeOffset="104940.1915">4519 9579 0,'0'25'47,"0"24"-32,0-25-15,0 0 16,0 25-16,0 0 15,0-24 1</inkml:trace>
          <inkml:trace contextRef="#ctx0" brushRef="#br0" timeOffset="105996.121">4910 9701 0,'-25'0'0,"74"0"62,0-24-62,0-49 16,-49 48-1,24 1-15,-24-25 16,0 25-16,0-25 16,0 0-1,0 25 1,-49-25 0,25 49-1,-1 0 1,-23 0-1,23 24 1,25 1 15,0-1-15,49 0 15,-25-24-15,1 0-1,24 0 1,0 0-16,-25 0 16,0 0-1,-24 49 79,0 24-63,0-24-31,0-24 16,49-25-16,-49 24 16,25-24-16,24 0 15,-1 0 1,1 0-1,-49-24 17,0-25 30</inkml:trace>
          <inkml:trace contextRef="#ctx0" brushRef="#br0" timeOffset="106976.6637">5520 8993 0,'-24'0'0,"24"-24"31,24 24 16,25 0-31,24 0-1,-48 0 1,-25 24 31,0 1-31,0 23-1,-25-48 1,25 25-16,-73-1 15,73 50 1,-24-74 0,24 24-16,0 0 15,0 1-15,0 24 16,0-25 0,48-24-1,1 49 1,-24-49-1,24 0 1,-49-24-16,48 24 16,-72 0 15,0 0-15,-1 24-1,25 25 16,0-25-31,0 1 16,0 23-16,0-23 16,0 48-1,49-48-15,-49-1 0,0 25 16,0-25-16,0 1 16,0 24-1,-49-49-15,25 48 0,-1-48 16,-24 0-16,1 0 15,23 0 1,25-24 0,0 0-1,0-1 1</inkml:trace>
        </inkml:traceGroup>
        <inkml:traceGroup>
          <inkml:annotationXML>
            <emma:emma xmlns:emma="http://www.w3.org/2003/04/emma" version="1.0">
              <emma:interpretation id="{E34BFE4D-B5EE-4B3B-AC6A-28DA1B17C4C0}" emma:medium="tactile" emma:mode="ink">
                <msink:context xmlns:msink="http://schemas.microsoft.com/ink/2010/main" type="inkWord" rotatedBoundingBox="18927,10208 19269,10207 19270,10647 18928,10648"/>
              </emma:interpretation>
              <emma:one-of disjunction-type="recognition" id="oneOf25">
                <emma:interpretation id="interp33" emma:lang="" emma:confidence="1">
                  <emma:literal/>
                </emma:interpretation>
              </emma:one-of>
            </emma:emma>
          </inkml:annotationXML>
          <inkml:trace contextRef="#ctx0" brushRef="#br0" timeOffset="108047.6702">6473 9140 0,'0'24'62,"0"1"-46,0 23-16,0-23 16,0-1-16,0 25 15,0-24-15,0-1 16,0 25-16,49-49 15,-49 49-15,24-49 0,-24 24 16,49-24-16,-25 0 16,50 0-1,-26-24 1,-23-1-16,-25 1 16,49 24-1,-49-49-15,0-24 16,0 24-1,0 24-15,-25-48 16,25 24 0,-24 0-1,24 74 63</inkml:trace>
        </inkml:traceGroup>
        <inkml:traceGroup>
          <inkml:annotationXML>
            <emma:emma xmlns:emma="http://www.w3.org/2003/04/emma" version="1.0">
              <emma:interpretation id="{11809776-3119-4EF0-AC3F-421941C4A8AD}" emma:medium="tactile" emma:mode="ink">
                <msink:context xmlns:msink="http://schemas.microsoft.com/ink/2010/main" type="inkWord" rotatedBoundingBox="19855,10014 21174,10012 21176,11038 19856,11039"/>
              </emma:interpretation>
              <emma:one-of disjunction-type="recognition" id="oneOf26">
                <emma:interpretation id="interp34" emma:lang="" emma:confidence="1">
                  <emma:literal/>
                </emma:interpretation>
              </emma:one-of>
            </emma:emma>
          </inkml:annotationXML>
          <inkml:trace contextRef="#ctx0" brushRef="#br0" timeOffset="110985.5788">7669 9066 0,'0'-48'0,"0"23"16,0 1 0,0-25 15,-24 49-31,-49 24 16,48-24-1,-24 74-15,25-26 16,-25-23-16,25 24 15,24 0 1,24-49 0,25 0-1,-25 0 1,25 24-16,-24-24 16,-1 0-16,1 0 15,23 0 1,-48 24-16,0 25 15,-24-24-15,0-1 16,-25 25-16,24-25 16,-24 50-16,98-74 78,-24 0-78,-25 48 15,0-23 1,0-1-16,0 25 16,0 0-16,0-25 15,0 1-15,0 24 16,49-49 31,-1 0-32,1 0 1,-49-25 0,0 1 31</inkml:trace>
          <inkml:trace contextRef="#ctx0" brushRef="#br0" timeOffset="111794.0102">8036 9311 0,'0'-49'0,"0"0"15,0 25 1,24 24 0,49-49-16,-24 49 31,0 0-15,-49 24-1,25-24-15,-25 73 16,0-24-1,0 0 1,-49 0 0,0 0-16,0-49 15,25 0 1,24-25 31,0-23-16,24 48-31</inkml:trace>
          <inkml:trace contextRef="#ctx0" brushRef="#br0" timeOffset="111424.1174">8060 9213 0,'0'49'46,"0"0"-30,0 0-16,0 24 16,0 0-16,0 25 15,0-25-15,0 0 0,0-24 16,25 0-16,-25 0 16,0-74 30,0 1-46,0 0 16,0-25-16</inkml:trace>
          <inkml:trace contextRef="#ctx0" brushRef="#br0" timeOffset="112611.7861">8573 8920 0,'0'-49'31,"49"49"16,-25 0-31,25 0-16,-24 24 15,-25 1 1,0 48 0,0-48-1,-25 48-15,1-24 16,-25 0-16,25-1 15,24 1 1,-74 0-16,74-24 16,0 23-1,25-48 1,48 0 0,-49 0-16,1 0 15,-25-24-15,49 24 16,-98 0 15,49 24-15,-49 25-16,49-24 0,0-1 15,0 25-15,0-25 16,0 25 0,73-49-16,-73 49 0,0 0 15,-73-25 16,49-24-31,-1 0 16,25 25-16,-49-25 16,0 0 15</inkml:trace>
        </inkml:traceGroup>
        <inkml:traceGroup>
          <inkml:annotationXML>
            <emma:emma xmlns:emma="http://www.w3.org/2003/04/emma" version="1.0">
              <emma:interpretation id="{CEC960A1-0490-4E81-B068-4B5EE50FFFC9}" emma:medium="tactile" emma:mode="ink">
                <msink:context xmlns:msink="http://schemas.microsoft.com/ink/2010/main" type="inkWord" rotatedBoundingBox="23347,10721 23860,10720 23861,10965 23348,10966"/>
              </emma:interpretation>
              <emma:one-of disjunction-type="recognition" id="oneOf27">
                <emma:interpretation id="interp35" emma:lang="" emma:confidence="1">
                  <emma:literal/>
                </emma:interpretation>
              </emma:one-of>
            </emma:emma>
          </inkml:annotationXML>
          <inkml:trace contextRef="#ctx0" brushRef="#br0" timeOffset="113560.6991">10893 9653 0,'49'-25'46,"0"25"-30,24 0-16,1-49 0,-1 49 16,-49 0-16,1 0 15,-50 0 79</inkml:trace>
          <inkml:trace contextRef="#ctx0" brushRef="#br0" timeOffset="113814.804">10918 9824 0,'49'0'32,"-1"0"-32,26 0 15,48 0-15,-49 0 16,0 0-16,-48 0 16,-1 0-1,-24-25 48</inkml:trace>
        </inkml:traceGroup>
        <inkml:traceGroup>
          <inkml:annotationXML>
            <emma:emma xmlns:emma="http://www.w3.org/2003/04/emma" version="1.0">
              <emma:interpretation id="{A2DF1DB9-D48A-4625-960C-1F46DE366BB6}" emma:medium="tactile" emma:mode="ink">
                <msink:context xmlns:msink="http://schemas.microsoft.com/ink/2010/main" type="inkWord" rotatedBoundingBox="24715,10013 25863,10011 25864,11062 24716,11063"/>
              </emma:interpretation>
              <emma:one-of disjunction-type="recognition" id="oneOf28">
                <emma:interpretation id="interp36" emma:lang="" emma:confidence="1">
                  <emma:literal/>
                </emma:interpretation>
              </emma:one-of>
            </emma:emma>
          </inkml:annotationXML>
          <inkml:trace contextRef="#ctx0" brushRef="#br0" timeOffset="115381.5841">12578 8944 0,'0'-49'32,"0"25"-1,-24 24-16,-49 0 1,48 0-16,1 24 16,0-24-16,-25 49 0,0 0 15,49-24 1,0 23 0,0-23-1,0-1 1,49-24-1,0 0 1,-1 0 0,-48 49 15,0 0-15,0 24-1,-24-48 1,24-1-16,-49 25 15,0-25 1,25-24-16,-25 0 31,73 0 1,50 0-17,-50 0-15,25 0 16,-25 0 15,-24 49-31,0-24 16,0-1-1,0 25-15,0-25 16,0 25-16,0 0 16,0-25-16,0 25 15,74-49 1,-1 0-1,-49 0-15,25 0 16,0 0-16,-25 0 0,-24-24 47,0-25-16</inkml:trace>
          <inkml:trace contextRef="#ctx0" brushRef="#br0" timeOffset="115767.0906">12945 9311 0,'0'-49'16,"0"73"31,0 25-47,0 24 0,0 1 15,0-1-15,0 0 16,0 0-16,0 1 15,0-1-15,0-24 16,0-25-16,0-48 78,0-1-78,0-48 16,0 24-16</inkml:trace>
          <inkml:trace contextRef="#ctx0" brushRef="#br0" timeOffset="116105.8121">12945 9384 0,'-25'0'0,"25"-24"16,0-1-16,25-24 46,24 49-30,-25 0-16,49 0 16,-24 49-1,-49 0 1,0 0 0,0-25-1,-24 25 1,-25-49-1,-24 0 1,122 0 47</inkml:trace>
          <inkml:trace contextRef="#ctx0" brushRef="#br0" timeOffset="116337.6684">13409 9408 0,'0'25'16,"0"-1"-1,0 25 1,0-25-1,-25 25-15,25-24 16,0-1-16,0 25 0,-24-25 16,24 1-1</inkml:trace>
        </inkml:traceGroup>
        <inkml:traceGroup>
          <inkml:annotationXML>
            <emma:emma xmlns:emma="http://www.w3.org/2003/04/emma" version="1.0">
              <emma:interpretation id="{24AAFC84-406E-4BE6-90B1-D68F70C4617F}" emma:medium="tactile" emma:mode="ink">
                <msink:context xmlns:msink="http://schemas.microsoft.com/ink/2010/main" type="inkWord" rotatedBoundingBox="26351,10038 28110,10036 28111,11086 26352,11088"/>
              </emma:interpretation>
              <emma:one-of disjunction-type="recognition" id="oneOf29">
                <emma:interpretation id="interp37" emma:lang="" emma:confidence="1">
                  <emma:literal/>
                </emma:interpretation>
              </emma:one-of>
            </emma:emma>
          </inkml:annotationXML>
          <inkml:trace contextRef="#ctx0" brushRef="#br0" timeOffset="117540.9591">14117 9433 0,'0'-49'15,"0"25"1,-24 24 0,-25 0-1,0 0 1,0 0-1,0 73 1,49-49-16,0 1 16,0 23-16,0 1 15,25-49-15,24 0 16,-1 0 0,-23-24-16,24 24 15,-49-73-15,24 73 16,-24-49-16,0 122 78,0-24-78,0 0 16,0 0-16,0 24 15,0-24-15,0 0 16,0-1-16,0 1 15,0-24-15,25-25 32,23-25-17,-23 25 1,24-73-16,-25 24 16,25 49-16,-49-24 0,24 24 15</inkml:trace>
          <inkml:trace contextRef="#ctx0" brushRef="#br0" timeOffset="117757.1798">14606 9579 0,'0'25'47,"0"48"-47,0-24 16,-25 24 0</inkml:trace>
          <inkml:trace contextRef="#ctx0" brushRef="#br0" timeOffset="118443.306">14777 9579 0,'24'0'16,"0"0"-16,25 0 15,0-73 1,-24 24-1,-25 25 1,0-1-16,0-48 16,0 24-1,-25 49 1,-24 0 0,25 0 15,24 25-31,0-1 15,0 1 1,24-25 0,1 0-16,48 0 15,-49 0-15,1 0 16,-1 0-16,25 0 16,-25 0-1,-24 48 1,0 1-1,0 0-15,-48-25 32,48 1-32,0 24 15,0-25 1,24 1 0,0-25-16,1 0 15,24 0-15,-25 0 16,1 0-16,23 0 15,-48-25-15,0-24 16,-24 0 0</inkml:trace>
          <inkml:trace contextRef="#ctx0" brushRef="#br0" timeOffset="119145.2416">15412 8944 0,'0'-49'47,"24"49"-31,0 0-1,1 0-15,24 0 16,-49 25 0,49-25-16,-49 49 15,24-25-15,-24 1 16,0 23-16,0-23 15,0-1-15,0 25 16,-73-24 0,48 23-16,-24-23 15,25 48 1,24-48 0,73-25-1,-24 0 1,-24 0-1,-25 24 17,-25-24-32,25 73 15,-49-48-15,49-1 16,0 25-16,0-25 16,0 1-16,0 24 15,25-25 1,24-24-16,-25 49 15,25 24 1,-49-48 0,-25-25-16,-48 24 15,24-24-15,25 0 16,24 49-16,-25-49 16,25-49-1,25 25 1</inkml:trace>
        </inkml:traceGroup>
      </inkml:traceGroup>
    </inkml:traceGroup>
  </inkml:traceGroup>
</inkml:ink>
</file>

<file path=ppt/ink/ink7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4:01.37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C4A64715-AB51-41EB-AAAA-98E4B45C210B}" emma:medium="tactile" emma:mode="ink">
          <msink:context xmlns:msink="http://schemas.microsoft.com/ink/2010/main" type="writingRegion" rotatedBoundingBox="2296,5811 3592,5817 3587,6672 2292,6666"/>
        </emma:interpretation>
      </emma:emma>
    </inkml:annotationXML>
    <inkml:traceGroup>
      <inkml:annotationXML>
        <emma:emma xmlns:emma="http://www.w3.org/2003/04/emma" version="1.0">
          <emma:interpretation id="{3317336F-85A9-47CA-9321-D18C5592995E}" emma:medium="tactile" emma:mode="ink">
            <msink:context xmlns:msink="http://schemas.microsoft.com/ink/2010/main" type="paragraph" rotatedBoundingBox="2296,5811 3592,5817 3587,6672 2292,6666" alignmentLevel="1"/>
          </emma:interpretation>
        </emma:emma>
      </inkml:annotationXML>
      <inkml:traceGroup>
        <inkml:annotationXML>
          <emma:emma xmlns:emma="http://www.w3.org/2003/04/emma" version="1.0">
            <emma:interpretation id="{5EBE841B-E871-4E9F-8E4F-4C8A3D789716}" emma:medium="tactile" emma:mode="ink">
              <msink:context xmlns:msink="http://schemas.microsoft.com/ink/2010/main" type="line" rotatedBoundingBox="2296,5811 3592,5817 3587,6672 2292,6666"/>
            </emma:interpretation>
          </emma:emma>
        </inkml:annotationXML>
        <inkml:traceGroup>
          <inkml:annotationXML>
            <emma:emma xmlns:emma="http://www.w3.org/2003/04/emma" version="1.0">
              <emma:interpretation id="{D7D78C13-E2B7-42CE-81B4-0227E962B2A4}" emma:medium="tactile" emma:mode="ink">
                <msink:context xmlns:msink="http://schemas.microsoft.com/ink/2010/main" type="inkWord" rotatedBoundingBox="2296,5811 3592,5817 3587,6672 2292,6666"/>
              </emma:interpretation>
              <emma:one-of disjunction-type="recognition" id="oneOf0">
                <emma:interpretation id="interp0" emma:lang="" emma:confidence="0.5">
                  <emma:literal>{9}</emma:literal>
                </emma:interpretation>
                <emma:interpretation id="interp1" emma:lang="" emma:confidence="0.5">
                  <emma:literal>{r }</emma:literal>
                </emma:interpretation>
                <emma:interpretation id="interp2" emma:lang="" emma:confidence="0">
                  <emma:literal>{e }</emma:literal>
                </emma:interpretation>
                <emma:interpretation id="interp3" emma:lang="" emma:confidence="0">
                  <emma:literal>{n }</emma:literal>
                </emma:interpretation>
                <emma:interpretation id="interp4" emma:lang="" emma:confidence="0">
                  <emma:literal>{8 }</emma:literal>
                </emma:interpretation>
              </emma:one-of>
            </emma:emma>
          </inkml:annotationXML>
          <inkml:trace contextRef="#ctx0" brushRef="#br0">391 3103 0,'0'-24'16,"0"-1"15,-24 25-15,-1 0-1,1 0 1,-1 0-1,25 25 1,-48 24 0,48-25 15,0 0 0,24 25 0,-24-24 1,24-25-32,1 0 31,-25 24-15,24-24-16,25 0 31,-49 49-31,25 0 31,-25 0-15,0-1-1,0 1 1,-25-49-16,25 49 16,-73-49-16,48 0 15,1 0 1,24-24 31,49 24-16,-25-25-31,1 25 31,-25 49-15,0-24-1,0 23-15,0 26 16,0-50 0,0 1-16,0-1 0,0 49 15,0-48 1,0-1 15,49-24-15,-25 0-1,25 0-15,-25 0 16,25 0-16,-24 0 16,-1 0-16,-24-49 78</inkml:trace>
          <inkml:trace contextRef="#ctx0" brushRef="#br0" timeOffset="1936.7157">660 3469 0,'0'49'31,"49"-49"16,-1 0-32,1-49 1,-24 49-16,24-48 16,-25 23-16,-24-24 15,24 25-15,-24-25 16,0 0-1,0 0-15,-24 49 32,0 0-32,-25 0 15,24 0 1,25 25 0,0 24-16,0-25 15,0 25 1,0-25-1,49-24 1,24 0 0,-24 0-16,0 0 15,-24 0 1,-1 0-16,-24 49 62,0-24-46,-24 23 0,24-23-16,0 24 15,0-25-15,0 25 16,0-25 0,48-24-1,-23 0 1,24 0-16,-25 0 15,1 0 1</inkml:trace>
          <inkml:trace contextRef="#ctx0" brushRef="#br0" timeOffset="3140.2994">1295 3103 0,'0'-24'15,"24"24"32,1 0-31,23 0-1,1 0 1,-49 49 47,0-25-48,0 0 1,0 1-1,0 24 17,-24-49-17,-1 24 1,25 1 15,-24-25-31,24 48 16,0-23-1,0-1 1,0 1 0,24 23 15,50-48-15,-50 0-16,1 0 15,-1 0-15,-24-48 31,0 23-15,-24 25 0,-25 0-1,49 49 1,0 0 0,0 0-1,0 24 1,0-49-16,49 25 15,-49-24-15,0-1 16,0 1-16,0 48 16,-25-73-1,25 24 1,-49-24-16,25 0 31,24-73 32</inkml:trace>
        </inkml:traceGroup>
      </inkml:traceGroup>
    </inkml:traceGroup>
  </inkml:traceGroup>
</inkml:ink>
</file>

<file path=ppt/ink/ink7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05.76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8D82A16-9473-41F4-B6BB-2D8ACE16CE99}" emma:medium="tactile" emma:mode="ink">
          <msink:context xmlns:msink="http://schemas.microsoft.com/ink/2010/main" type="inkDrawing" rotatedBoundingBox="-569,11062 813,1959 6424,2811 5041,11914" semanticType="callout" shapeName="Other">
            <msink:sourceLink direction="with" ref="{AB19D850-9E62-4856-85EE-13CCD6032260}"/>
            <msink:sourceLink direction="with" ref="{8EC25673-8A50-4F0F-AD14-4391F9D062FB}"/>
          </msink:context>
        </emma:interpretation>
      </emma:emma>
    </inkml:annotationXML>
    <inkml:trace contextRef="#ctx0" brushRef="#br0">-1367 221 0,'-25'0'16,"74"0"62,-24 0-78,23 0 15,1 0-15,24 0 16,1 0-16,-1 0 16,0 0-16,1 0 15,-1 0-15,0 0 16,-24 0-16,0 0 0,0 0 15,-25 0-15,-73 0 157</inkml:trace>
    <inkml:trace contextRef="#ctx0" brushRef="#br0" timeOffset="454.3016">-708 99 0,'-49'0'16,"49"-24"0,25 48 46,24 1-46,-25-25-16,25 48 0,-25-48 0,1 49 31,48-49-31,-73 25 16,24-25-1,-24 24 1,-24 25 0,-25-25-1,25 25 1,-25 0-1,49-25 1,-25-24 0</inkml:trace>
    <inkml:trace contextRef="#ctx0" brushRef="#br0" timeOffset="-8471.56">293 50 0,'0'-24'16,"0"-1"15,-48 25 32,23 0-63,1 0 0,-25 25 15,24-1-15,1 25 16,24-24-16,-73-25 15,73 48-15,-25-48 16,25 49-16,0-24 31,25-25-15,24 0 0,-1 0-1,-23 0-15,-1 0 0,25 0 31,-49 24-15,0 0 0,0 50-1,-49-50-15,25 1 16,-25 23-16,25-48 16,24 49-16,-49-49 15,49 25 1,49-25 46,-25 0-46,-24 73 31,0-24-47,0-25 15,0 1-15,0-1 16,0 25 0,24-49-16,-24 24 15,49-24 1,0 0-16,0 0 16,-25 0-16,1 0 15,24 0 1,-49-48 15,0 23 0</inkml:trace>
    <inkml:trace contextRef="#ctx0" brushRef="#br0" timeOffset="-8023.3606">660 343 0,'-25'0'16,"25"-24"-1,0 48 32,0 25-47,0 0 16,0 0-16,0 24 0,49 0 15,-49 1-15,0-25 16,0-1-16,0 1 0,25-49 16,-25 25-1,0-74 16,0 24-31</inkml:trace>
    <inkml:trace contextRef="#ctx0" brushRef="#br0" timeOffset="-7653.3062">635 465 0,'0'-24'0,"-48"24"15,48-49-15,0 25 16,48-25 0,1 0-1,0 49 1,-25 0 0,25 0-16,-49 24 15,25-24 1,-25 49-16,0-24 15,-25-1 1,1-24 0,-1 49-1,-23-49 1</inkml:trace>
    <inkml:trace contextRef="#ctx0" brushRef="#br0" timeOffset="-1450.8851">1099-47 0,'25'0'109,"24"0"-93,0 0-1,-25 0 1,-24 24 0,0 0 15,0 1-16,0 24 1,0-25 15,0 1-15,-24-25 31,24 24-47,-49-24 15,49 49 1,0-25 15,-25-24-31,25 25 16,0 23 0,0-23 15,0-1-16,74 25 17,-50-49-17,25 0 1,-25 0 0,25 0-1,-25 0 1,-24-24-1,-48 24 95,48 24-79,-25-24-31,25 25 16,-24-25-1,24 24-15,0 25 16,0-25 0,0 1-1,0-1 1,0 25-1,0-25 1,24-24 0,-24 25-1,49-25-15,-49 49 32,0-25-17,-24-24-15,-1 25 16,-24-25-1,1 0 1,23 0 31,25-25-31,-24 1-16</inkml:trace>
    <inkml:trace contextRef="#ctx0" brushRef="#br0" timeOffset="20153.7738">3200-96 0,'0'-25'47,"24"25"-31,-48 0 77,-1 0-77,-23 0 15,23 0-15,1 0-1,24 49-15,-49-49 16,49 25-16,0-1 31,-25 25-15,25-25 15,25-24 32,24 0-48,-25 0 1,1 0 0,23 0-1,-23 0 1,-25 25-1,0-1 1,24-24 0,-24 49-16,0-25 15,0 1 1,0 24 0,0-25-1,-49-24-15,1 0 16,23 24-16,1-24 0,-25 0 15,0 0 1,73 0 78,25 0-79,0 0 1,-24 0-16,-1 0 31,25 0-15,-49 25-16,0 24 16,0-25-1,0 1 1,0 23 15,-25-48-15,25 49-1,-24-49 1,24 49-16,0-24 16,0-1-1,0 25 1,0-25 15,73-24-15,-73 25-16,49-25 0,-25 0 15,1 0-15,24 0 16,-25 0-16,1 0 16,23 0-1,-48-49 1,0 24 46</inkml:trace>
    <inkml:trace contextRef="#ctx0" brushRef="#br0" timeOffset="23290.7504">3615 99 0,'0'-24'31,"-24"24"-15,24-25-16,-25 25 16,1 0-1,-25 0-15,-24 25 16,48-25-1,25 49 1,0-25 0,0 0-1,0 1 1,0 24 0,49-49-1,0 0 1,-25 0-1,1 0 1,-25-25-16,49 25 16,-49-49-16,0 25 15,0 0 1,0 48 62,24 25-78,-24-25 0,0 1 16,0 23-16,0 1 15,49 0-15,-49-24 16,0 23-16,0-23 16,24 48-1,25-73 63,-49-49-62,25 49-16,-25-49 16,48 49-16,-48-48 15,25 48-15</inkml:trace>
    <inkml:trace contextRef="#ctx0" brushRef="#br0" timeOffset="31397.9839">196 1052 0,'24'0'0,"-24"-25"125,-49 25-94,0 0-15,1 0 0,48 25-1,-25 23-15,25-23 16,0-1 15,49 25-15,0-49-1,-25 25 1,25-25 0,-49 24-16,25 25 15,-25 0 1,0 0-1,0-25-15,-49 49 16,0-73 15,49 25-31,-49-25 16,0 0 0,98 0 30,-49-49-30,49 49-16,0 0 16,-25 0-1,-24 24 1,0 49 0,0-48-16,0 24 15,0-25-15,0 25 16,0 0-1,0-25-15,0 1 16,0 48-16,0-49 31,25-24 1,23 0-17,26-24-15,-50 24 31,-24-24 1</inkml:trace>
    <inkml:trace contextRef="#ctx0" brushRef="#br0" timeOffset="33604.2832">831 1369 0,'0'-49'16,"0"25"-1,0-1-15,-25 25 16,25-48 0,-24 48-16,-1 0 15,-48 24 1,24-24-16,49 24 0,-24-24 15,24 49-15,0-24 32,0-1-17,0 25 1,24 0 0,1-49-1,-1 0 1,1 0-1,-25-25-15,48 25 0,-48-73 16,25 24 0,-25 25-1,0 73 32,0 0-31,0-25-16,0 25 15,0 0-15,0-1 0,0 1 16,0 25-16,0-50 16,0 25-1,24-49 32,-24-25-31,49 25-1,-49-48-15,49 48 16,-49-49-16,49 49 16,-25-25-16,25 25 15,-49-24-15,-24 24 78</inkml:trace>
    <inkml:trace contextRef="#ctx0" brushRef="#br0" timeOffset="34760.3376">1173 1100 0,'0'-24'47,"24"24"-31,25 0 15,-49-24-31,24 24 16,1 0-1,-1 0-15,-24 24 16,0 0 0,0 25-1,0-24 1,0-1 0,0 25-1,-24-49 1,24 24-1,-49-24-15,49 25 16,-24 24 0,24-25-1,0 25 1,0-25-16,0 25 16,48-49-1,1 0 1,24 0-1,-73-24-15,25 24 16,-25-25 0,-49 25-1,25 0 1,24 74 0,0-50-16,0 0 15,0 25 1,0 0-1,0 24 1,48-73 0,-48 49-16,0-24 15,0-1 1,-24-24 0,-25 49-1,0-49 1,25 0-1,24-24 1,0-25 0</inkml:trace>
    <inkml:trace contextRef="#ctx0" brushRef="#br0" timeOffset="36948.3855">1881 881 0,'0'48'47,"-24"-23"-31,24 24-16,-25 0 0,25 24 15,-49-24-15,49 0 16,-49-25-16,49 25 16,0-74 15,0-23-15,0 23-1</inkml:trace>
    <inkml:trace contextRef="#ctx0" brushRef="#br0" timeOffset="37249.4529">1710 1027 0,'0'-24'16,"73"48"46,-73 1-62,49 23 16,-49 1-16,25-24 0,-25 24 15,48-1-15,-48 1 16,0-24-16,25-1 16,-25 25-1,0-73 32</inkml:trace>
    <inkml:trace contextRef="#ctx0" brushRef="#br0" timeOffset="37635.049">1612 1149 0,'-24'0'15,"97"0"63,-24 0-78,0 0 16,24 0-16,-24-24 0,0 24 16,0 0-16,-1-49 15,1 49 1,-73 0 62,24-24-62</inkml:trace>
    <inkml:trace contextRef="#ctx0" brushRef="#br0" timeOffset="39001.2941">3127 954 0,'0'-25'32,"-25"25"-17,-24 0 1,25 0-16,-1 0 16,-23 0-1,48 25-15,-49-25 16,49 24-16,-25-24 15,25 49-15,0-24 32,0-1-17,49 25 1,0-49 0,-49 24-1,49-24-15,-49 25 16,24-25-16,-24 49 15,0-1 1,-73 1 0,49-49-16,24 25 0,-49-25 15,24 0 1,74 0 62,0 0-62,0 0-1,-49 24 1,0 25 0,0-25-16,-25 1 15,25 24-15,0-25 16,0 0-16,-24-24 0,24 49 0,0 0 31,49-49-15,0 0-1,-25 0-15,1 0 16,23 0-16,-23 0 31,-25-73 32</inkml:trace>
    <inkml:trace contextRef="#ctx0" brushRef="#br0" timeOffset="131630.888">3127 3103 0,'0'-24'31,"-25"24"32,-24 0-63,0 24 16,25-24-1,-25 49-15,25 0 16,24-25-1,0 25 1,0-24 15,49-25-15,-25 0 0,0 0-1,1 0 1,-25 24-16,49 25 15,-49 0 1,-25-25 0,25 25-16,-49-49 15,49 49-15,-48-49 0,23 49 16,-24-49 0,25 24-16,-1-24 15,-48 0 1,122 0 46,0 0-46,-25 0-16,25 0 16,0 73-1,-49 1 1,0-50-1,0 25 1,24 0 0,25-49 15,0 0-15,0 0-1,0 0 1,-74 0 15,25-25-15</inkml:trace>
    <inkml:trace contextRef="#ctx0" brushRef="#br0" timeOffset="132580.0792">3884 3274 0,'0'-49'15,"-49"49"32,0 0-31,0 0-1,49 25 1,-49-25-16,49 24 16,-49 1-1,49 23 1,0-23 0,25-25-1,-25 24-15,24-24 16,1 0-1,-25 25-15,49-25 0,-1 0 32,-23 0-32,-25 48 15,0 1 1,0-24 15,0-1-15,-49-24-16,-24 0 15,24 0 1,24 0 15,50 0 32</inkml:trace>
    <inkml:trace contextRef="#ctx0" brushRef="#br0" timeOffset="331320.1772">416 5179 0,'0'-24'31,"-25"24"16,1 0-32,-25 0 1,24 49 0,-23-25-1,48 25 1,0-25 31,24 25-16,25-49-15,-25 0-1,-24 24 1,25-24-16,-25 49 15,0 0 1,0 24-16,0-24 16,-49-49-1,49 25-15,-25-25 16,25 24-16,-48-24 16,72 0 62,0-24-63,1 24 1,24 0 0,-49 24-1,0 25 1,0 0-1,0 0-15,-25 0 32,25-1-17,0-23 1,0-1 0,25-24 15,-25 25-16,49-25-15,24 0 16,-24 0 0,-49-25 31,-25 25-32,25-49-15</inkml:trace>
    <inkml:trace contextRef="#ctx0" brushRef="#br0" timeOffset="332106.5721">1099 5350 0,'0'-49'31,"-48"25"-16,23 24 1,1 0 0,-25 0-1,24 49 1,25-25 0,0 0-1,0 25 1,0-24-16,0-1 31,49-24-31,-24 0 16,-1 0-1,25 49 1,-25-49 15,-24 24-31,0 1 16,0 24-1,-24-25 1,0-24 0,-1 0-1,-24 0 1,0 0 0,49-49 30</inkml:trace>
    <inkml:trace contextRef="#ctx0" brushRef="#br0" timeOffset="837403.7498">733 7231 0,'-49'0'31,"0"0"-15,25 0-1,0 0 1,-25 0 0,49 24-16,-49-24 15,49 49-15,-25 24 16,25-48-1,0-1 1,0 25 15,0-25-15,49-24-16,0 25 31,-24-25-31,-25 49 16,0-1-1,0-23 1,0 24 0,-49-49-16,49 24 15,-49-24-15,98 0 78,0 0-62,-25 0 0,-24 49 15,0-25-31,0 1 16,0 24-16,0-1 15,0 1-15,0-24 16,0-1-16,24-24 31,25 0-15,24 0-1,-24 0 1,-24 0 0,-1 0-1,-24-24 48</inkml:trace>
    <inkml:trace contextRef="#ctx0" brushRef="#br0" timeOffset="839294.5536">928 7475 0,'0'-49'31,"-48"49"0,23 0-15,1 0 0,24 24-16,-49-24 15,49 25-15,0-1 32,0 1-17,0 24 1,24-49-16,1 24 15,-1-24 1,25 0 15,-49-73-31,24 73 16,-24-49-16,0 24 16,0 50 62,0-1-78,0 25 15,0-24-15,0-1 16,0 25-16,0 24 0,0-24 16,0 0-16,0 0 15,0-25-15,49 25 16,-24-74 31,-25 1-32,24 24 1,-24-24-16,49 24 16,-49-49-1,0 24 63</inkml:trace>
    <inkml:trace contextRef="#ctx0" brushRef="#br0" timeOffset="839780.3193">1197 7621 0,'0'25'31,"0"-1"-15,0 25-1,0-24 1,0 23-16,0 1 15</inkml:trace>
    <inkml:trace contextRef="#ctx0" brushRef="#br0" timeOffset="833932.1908">660 6303 0,'0'-25'15,"0"1"48,-49 24-47,0 0-1,25 0-15,-25 0 16,0 0-16,49 24 15,-49-24-15,49 49 0,-24-49 16,24 24-16,0 1 31,0-1-15,24-24 0,25 0-1,-25 0-15,25 0 16,-24 0-16,-1 0 15,25 0 1,-49 49 15,0-24-31,-49 23 16,49-23-16,-73-1 16,48-24-16,25 73 15,-48-73-15,48 25 16,48-25 46,-23 0-46,-25 24 15,0 1-31,0-1 16,0 25-16,0-25 15,0 1-15,0-1 16,0 25-16,0-24 16,49-25-1,-25 0 1,1 0-16,23 0 16,-23 0-16,24 0 15,-25 0-15,25 0 16,-25 0-1,-24-49 17,0 24-17</inkml:trace>
    <inkml:trace contextRef="#ctx0" brushRef="#br0" timeOffset="835113.009">1319 6229 0,'0'49'47,"0"-24"-32,0 23-15,0 1 16,49 25-16,-49-1 16,0 0-16,0 0 15,0 1-15,24-26 0,-24 26 16,0-50-16,0 25 31,0-98 47</inkml:trace>
    <inkml:trace contextRef="#ctx0" brushRef="#br0" timeOffset="47708.0765">269 2029 0,'0'-25'31,"-49"25"32,0 0-63,25 0 16,-1 0-16,-23 73 15,-1-24 1,49-24-1,0-1 1,0 25 0,49-25-1,-1-24 1,-23 0-16,24 49 16,-49-24-1,0-1 1,0 0 15,-49-24-31,49 49 16,-49-49-16,0 0 15,74 0 48,23 0-63,1 0 15,-24 0 17,-25 49-32,0-24 15,0-1-15,0 49 16,0-24-16,0 0 16,0 0-1,0-25-15,0 25 16,0-25-1,24-24 1,25 0-16,-25 0 16,25 0-16,-24 0 15,-1 0 1,-24-48 0</inkml:trace>
    <inkml:trace contextRef="#ctx0" brushRef="#br0" timeOffset="48842.1861">611 2346 0,'0'-49'16,"0"25"-16,0-1 15,0 1 17,-24 24-32,-25 0 15,-25 0 1,50 49 15,24 0-31,0-25 16,0 0-16,0 1 0,0 48 31,24-73-15,50 0-1,-74-24 1,49 24-16,-49-49 0,24 49 15,-24-49-15,0 25 32,0 97 30,0-49-62,0 25 16,0 0-16,0 0 15,0 0-15,0 0 16,0-1-16,0-23 16,0 48-1,24-73 17,25-49-17,-24 25 1,23-25-1,1 25 1</inkml:trace>
    <inkml:trace contextRef="#ctx0" brushRef="#br0" timeOffset="49080.5182">904 2541 0,'24'0'15,"-24"49"17,0-24-32,0 24 15,0 24-15,0-49 16,0 1-16,0 23 31</inkml:trace>
    <inkml:trace contextRef="#ctx0" brushRef="#br0" timeOffset="50066.8323">1344 2248 0,'0'-24'16,"0"-25"15,-25 49-15,-24 0-1,1 0 1,-1 49 15,49-25-31,0 1 32,0 24-32,0-25 31,49-24-16,-49 24-15,48-24 16,1 49-16,-24-49 16,-25 49-1,0 0 1,0-25 0,0 25-1,-25-49 1,25 25-1,-49-25-15,1 0 16,-1 0 0,24 0 15,25-49-31,0 24 31</inkml:trace>
    <inkml:trace contextRef="#ctx0" brushRef="#br0" timeOffset="51047.667">1563 2053 0,'0'-24'16,"25"24"31,-1 0-16,25 0-15,-24 24-1,-25 0-15,0 25 16,0 0-1,0-25 1,0 25 0,-49-49-16,49 25 15,-25-25-15,25 24 16,-24 25-16,24-25 31,0 1-15,0 24-1,49-49 1,0 24-16,-1-24 31,-96 0 32,23 0-48,25 25 1,0 23-16,0-23 0,0-1 16,0 1-16,0 48 15,0-24-15,0 0 16,0-25-16,0 0 16,0 25-1,-24-49-15,-25 0 31,0 0-31,0 0 16,25 0 15,24-24-15,0-1 0,0 1-16</inkml:trace>
    <inkml:trace contextRef="#ctx0" brushRef="#br0" timeOffset="848401.9266">2882 1980 0,'-49'24'94,"1"1"-79,-26 23 1,50-23-1,24 24 32,49-49 0,0 0-31,-25 0-1,0 0 1,-24 24 0,0 0-1,0 1 1,0 24 0,0-25-1,-24-24 16,24 25-15,-49-25 0,25 0 15,24 48-31</inkml:trace>
    <inkml:trace contextRef="#ctx0" brushRef="#br0" timeOffset="849689.4956">2809 2395 0,'-49'0'16,"74"0"78,-1 0-79,0 0 16,-24 24 1,0 1-17,0 24 1,0-25 0,0 0-16,-48-24 15,48 49 1,0-24-1,24-25 1,0 24 0,25-24-1,0 0-15,-24 0 16,-1 0-16,0 0 16,25 0-1,-49-24 48,-24 24-48</inkml:trace>
    <inkml:trace contextRef="#ctx0" brushRef="#br0" timeOffset="855502.8574">3444 2444 0,'0'24'47,"24"-24"0,25 0-31,0-24-16,-49-25 15,49 24-15,0-23 16,-49-1 15,0 0-15,-25 24-1,1 25-15,0 0 16,-25 0 0,24 0 15,25 25 16,74 24-16,-26-49-15,-23 0-1,24 0 1,-25 0-16,49 0 16,-73 24 77,-24-24-93,24 49 0,0 0 16,0 0 0,0-25 15,24-24-16,25 0 1,0 0 0,-25 0-1</inkml:trace>
    <inkml:trace contextRef="#ctx0" brushRef="#br0" timeOffset="61729.1995">1148 4617 0,'0'25'47,"0"-1"-31,0 1-1,0 23-15,0 1 0,0-24 16</inkml:trace>
    <inkml:trace contextRef="#ctx0" brushRef="#br0" timeOffset="60256.7552">367 4056 0,'-49'0'94,"24"0"-78,-23 24-1,-1 0 1,49 25 0,0-24-1,0-1 17,24 25-17,1-49 1,-25 24-1,24-24-15,-24 25 16,0-1 0,0 50-1,0-26-15,0 1 16,-24-49 0,24 25-16,-49-25 0,24 0 31,50-49 31,24 49-46,-1 0 0,-23 0-1,-25 49 1,0-25-1,0 1-15,0-1 16,0 25-16,0-25 0,0 1 16,0 23-16,-49-48 15,49 49-15,0-24 16,0-1 0,0 25-1,49-25 32,0-24-47,24 0 16,-49 0-1,1 0-15,24 0 16,-25 0 0,-24-24 46</inkml:trace>
    <inkml:trace contextRef="#ctx0" brushRef="#br0" timeOffset="61497.3651">928 4300 0,'0'-25'0,"0"1"31,-24 24-15,24-49-16,-49 49 15,-24 0 1,48 0-16,1 0 16,-25 25-16,25 23 15,24 1 1,0 0 0,0 0-1,0-25 1,73-24-1,-24 0 1,24 0 0,-48-73-1,-25 24 1,48 49-16,-48 25 62,0 24-46,-24-1-16,24 26 16,0-1-16,0-24 15,-24 0-15,24-1 16,0 1 0,0-24-16,-49-25 15,49 49-15,0-25 31,24-24 16,49-49-31,-48 49-16,-25-24 16,24 24-16,-24-25 31</inkml:trace>
    <inkml:trace contextRef="#ctx0" brushRef="#br0" timeOffset="1.09392E6">464 8232 0,'49'-49'16,"-49"25"31,0-25-31,-24 49 15,-49 0-16,24 0 1,49 24-16,-49-24 16,49 25-16,-25-25 0,25 24 15,0 1 1,0 23 0,0-23-1,74-25 1,-50 49 15,25-49-15,-25 0-1,-24 24-15,0 1 16,0-1 0,-48-24-1,48 49-15,-49-49 16,24 0-16,50 0 62,24 0-46,-25 0 0,-24 49 15,0-25-31,0 0 0,0 25 0,0-24 31,0-1-31,0 25 0,0-25 0,0 25 31,24-49 1,25 0-17,-24 0 1</inkml:trace>
    <inkml:trace contextRef="#ctx0" brushRef="#br0" timeOffset="1.09492E6">733 8647 0,'0'-24'47,"49"-25"-31,-25 0-16,-24 25 15,0-25-15,49 24 16,-49 1-16,0-25 16,0 25-16,0-1 15,-24-24 1,-1 49 15,1 0-15,-25 0-1,49 49-15,0 0 16,0-24 0,0-1-1,24-24 1,1 0-1,-1 0-15,25 0 16,-24 0 0,-1 0-16,25 0 15,-49 49 79,0 0-78,0-1-1,0 1 1,0-24-16,49 24 16,0-49 15,-1 0-31,-23 0 15,-1 0 1</inkml:trace>
    <inkml:trace contextRef="#ctx0" brushRef="#br0" timeOffset="1.09514E6">1270 8525 0,'25'0'16,"-25"24"-16,0 25 16,0 25-1,0-50 1,0 0-16,0 25 0,0-24 15</inkml:trace>
  </inkml:traceGroup>
</inkml:ink>
</file>

<file path=ppt/ink/ink7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4:01.37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85E2D4D-2169-4170-BEAB-A54746A9F481}" emma:medium="tactile" emma:mode="ink">
          <msink:context xmlns:msink="http://schemas.microsoft.com/ink/2010/main" type="inkDrawing" rotatedBoundingBox="2296,5811 3592,5817 3587,6672 2292,6666" shapeName="Other"/>
        </emma:interpretation>
      </emma:emma>
    </inkml:annotationXML>
    <inkml:trace contextRef="#ctx0" brushRef="#br0">391 3103 0,'0'-24'16,"0"-1"15,-24 25-15,-1 0-1,1 0 1,-1 0-1,25 25 1,-48 24 0,48-25 15,0 0 0,24 25 0,-24-24 1,24-25-32,1 0 31,-25 24-15,24-24-16,25 0 31,-49 49-31,25 0 31,-25 0-15,0-1-1,0 1 1,-25-49-16,25 49 16,-73-49-16,48 0 15,1 0 1,24-24 31,49 24-16,-25-25-31,1 25 31,-25 49-15,0-24-1,0 23-15,0 26 16,0-50 0,0 1-16,0-1 0,0 49 15,0-48 1,0-1 15,49-24-15,-25 0-1,25 0-15,-25 0 16,25 0-16,-24 0 16,-1 0-16,-24-49 78</inkml:trace>
    <inkml:trace contextRef="#ctx0" brushRef="#br0" timeOffset="1936.7157">660 3469 0,'0'49'31,"49"-49"16,-1 0-32,1-49 1,-24 49-16,24-48 16,-25 23-16,-24-24 15,24 25-15,-24-25 16,0 0-1,0 0-15,-24 49 32,0 0-32,-25 0 15,24 0 1,25 25 0,0 24-16,0-25 15,0 25 1,0-25-1,49-24 1,24 0 0,-24 0-16,0 0 15,-24 0 1,-1 0-16,-24 49 62,0-24-46,-24 23 0,24-23-16,0 24 15,0-25-15,0 25 16,0-25 0,48-24-1,-23 0 1,24 0-16,-25 0 15,1 0 1</inkml:trace>
    <inkml:trace contextRef="#ctx0" brushRef="#br0" timeOffset="3140.2994">1295 3103 0,'0'-24'15,"24"24"32,1 0-31,23 0-1,1 0 1,-49 49 47,0-25-48,0 0 1,0 1-1,0 24 17,-24-49-17,-1 24 1,25 1 15,-24-25-31,24 48 16,0-23-1,0-1 1,0 1 0,24 23 15,50-48-15,-50 0-16,1 0 15,-1 0-15,-24-48 31,0 23-15,-24 25 0,-25 0-1,49 49 1,0 0 0,0 0-1,0 24 1,0-49-16,49 25 15,-49-24-15,0-1 16,0 1-16,0 48 16,-25-73-1,25 24 1,-49-24-16,25 0 31,24-73 32</inkml:trace>
  </inkml:traceGroup>
</inkml:ink>
</file>

<file path=ppt/ink/ink7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8:23.11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D35814F-A18E-4F24-8E9E-6A8F2AB88762}" emma:medium="tactile" emma:mode="ink">
          <msink:context xmlns:msink="http://schemas.microsoft.com/ink/2010/main" type="writingRegion" rotatedBoundingBox="12446,1015 25275,712 25561,12834 12732,13137"/>
        </emma:interpretation>
      </emma:emma>
    </inkml:annotationXML>
    <inkml:traceGroup>
      <inkml:annotationXML>
        <emma:emma xmlns:emma="http://www.w3.org/2003/04/emma" version="1.0">
          <emma:interpretation id="{8C813658-1FFE-4C6E-80C4-CA9D65488472}" emma:medium="tactile" emma:mode="ink">
            <msink:context xmlns:msink="http://schemas.microsoft.com/ink/2010/main" type="paragraph" rotatedBoundingBox="12458,840 24376,907 24369,2201 12450,2134" alignmentLevel="1"/>
          </emma:interpretation>
        </emma:emma>
      </inkml:annotationXML>
      <inkml:traceGroup>
        <inkml:annotationXML>
          <emma:emma xmlns:emma="http://www.w3.org/2003/04/emma" version="1.0">
            <emma:interpretation id="{04235F75-16DE-4C20-80D7-4BE52C34FFD3}" emma:medium="tactile" emma:mode="ink">
              <msink:context xmlns:msink="http://schemas.microsoft.com/ink/2010/main" type="line" rotatedBoundingBox="12458,840 24376,907 24369,2201 12450,2134"/>
            </emma:interpretation>
          </emma:emma>
        </inkml:annotationXML>
        <inkml:traceGroup>
          <inkml:annotationXML>
            <emma:emma xmlns:emma="http://www.w3.org/2003/04/emma" version="1.0">
              <emma:interpretation id="{FA580ED6-3DCF-44B2-B96A-BB871FC15327}" emma:medium="tactile" emma:mode="ink">
                <msink:context xmlns:msink="http://schemas.microsoft.com/ink/2010/main" type="inkWord" rotatedBoundingBox="12456,1145 12872,1147 12870,1564 12454,1562"/>
              </emma:interpretation>
              <emma:one-of disjunction-type="recognition" id="oneOf0">
                <emma:interpretation id="interp0" emma:lang="" emma:confidence="1">
                  <emma:literal/>
                </emma:interpretation>
              </emma:one-of>
            </emma:emma>
          </inkml:annotationXML>
          <inkml:trace contextRef="#ctx0" brushRef="#br0">3785-684 0,'-49'0'0,"25"0"109,0 0-62,-1 0 0,-24 0-16,25 0-15,-25 49 15,49-24-31,0-1 16,-24-24 0,24 49-16,0 0 15,0 0 1,0-25-1,24 25 1,-24 0 0,49-49-1,-49 24-15,24-24 16,1 0-16,-25 25 16,49-25-16,-1 0 15,-23 0-15,-1 0 0,50-25 16,-26-24-1,-23-24 1,-25 24 0,0 0-1,0 1 1,0-1 0,-25 49-16,25-49 15,-48 49-15,48-25 0,-49 25 16,0 0-1,24 0 1,-23 0 0,-1 25-1,49 24 17,24-49-17</inkml:trace>
        </inkml:traceGroup>
        <inkml:traceGroup>
          <inkml:annotationXML>
            <emma:emma xmlns:emma="http://www.w3.org/2003/04/emma" version="1.0">
              <emma:interpretation id="{5FF96BE9-5D61-4B23-B5E2-88A40803E414}" emma:medium="tactile" emma:mode="ink">
                <msink:context xmlns:msink="http://schemas.microsoft.com/ink/2010/main" type="inkWord" rotatedBoundingBox="13994,975 17462,995 17459,1569 13991,1549"/>
              </emma:interpretation>
              <emma:one-of disjunction-type="recognition" id="oneOf1">
                <emma:interpretation id="interp1" emma:lang="" emma:confidence="1">
                  <emma:literal/>
                </emma:interpretation>
              </emma:one-of>
            </emma:emma>
          </inkml:annotationXML>
          <inkml:trace contextRef="#ctx0" brushRef="#br0" timeOffset="987.7226">5299-830 0,'0'-24'0,"-48"24"47,23 0-32,-48 0-15,49 24 16,-1-24-16,25 49 16,-49-49-16,49 49 15,0-25 1,0 0-1,49-24-15,-49 49 0,49-49 16,-25 25-16,1-25 16,24 49-16,-25 24 15,-24-24 1,0-25 0,0 1-16,0 23 15,0-23 1,-49-25-16,0 24 0,25-24 15,0 0-15,-1 0 16,25-24 0,0-25-1,0 25 1,0-25 0,25 49-16,-25-49 0</inkml:trace>
          <inkml:trace contextRef="#ctx0" brushRef="#br0" timeOffset="1435.6171">5446-586 0,'0'25'47,"0"48"-31,0-49-1,0 1-15,49 24 0,-49-25 32,24-24-32,-24 49 0,49-49 15,0 0 1,0 0 0,-49-49-16,0 25 15,0-25-15,0 24 16,0 1-16,0-25 15,0 73 48,0 25-47,0-24-16,0-1 15,0 1 1,0 23-16,24-48 15,-24 49-15,25-49 16,24 0 0</inkml:trace>
          <inkml:trace contextRef="#ctx0" brushRef="#br0" timeOffset="1736.5074">6032-635 0,'-49'-49'16,"25"49"0,-25 0 15,49 25-15,-24-25-16,24 73 15,0-48-15,0-1 16,0 25-16,0-25 15,0 25 1,24-24-16,25-25 16,-25 0-16,1 0 15,-1 0-15,25 0 0,-25 0 16,25-49-16,-49 24 16</inkml:trace>
          <inkml:trace contextRef="#ctx0" brushRef="#br0" timeOffset="2006.1352">6301-781 0,'-73'0'15,"24"0"1,24 24 0,25 25-1,-24-25 1,24 50-16,0-25 15,0-1-15,0 1 16,0-24-16,0 24 16,0-25-16,24 0 31,50-24-31,-50 0 0,25-24 16,0 0-16</inkml:trace>
          <inkml:trace contextRef="#ctx0" brushRef="#br0" timeOffset="2391.3589">6521-561 0,'-25'0'16,"25"24"-1,25-24 1,-1 0-16,25 0 15,-25 0-15,1-49 16,-25 25 0,0-1-16,-25 25 15,-48-49 1,24 49 0,0 0-1,49 25-15,-48-25 16,48 49-16,0 0 15,-25-25-15,25 0 0,0 1 16,0 24-16,0 0 16,49-49-1,-25 0-15,1 0 16,24 0-16,-1 0 16,26 0-16,-25 0 15,-25 0 1</inkml:trace>
          <inkml:trace contextRef="#ctx0" brushRef="#br0" timeOffset="3510.1447">7351-781 0,'-24'0'31,"-25"0"-15,0 0-1,0 0 1,0 0 0,0 49-1,49-25 1,0 25-1,0-25 1,25 1 0,24-25-1,-1 49-15,1-25 32,-49 25-32,0 0 15,0 0 1,-49-25-1,25-24-15,-25 49 16,0-49-16,1 0 31,48-25-15,0 1 0,48-25-1,-23 49 1</inkml:trace>
          <inkml:trace contextRef="#ctx0" brushRef="#br0" timeOffset="3973.817">7766-732 0,'0'-25'0,"-24"25"16,-25 0 0,0 0-16,0 0 15,25 0 1,24 49 0,0 0-1,0 24 1,0-48-1,24-25 1,-24 24-16,74-24 16,-74 24-16,48-24 15,-48 49-15,0 0 16,0 0 0,-48-49-16,23 49 15,1-49-15,-50 49 16,26-49-16,-1 0 0,24 0 15,1 0 1,24-25 15,24 25-31,-24-49 16,74 49-16</inkml:trace>
          <inkml:trace contextRef="#ctx0" brushRef="#br0" timeOffset="4396.9366">8010-561 0,'-24'0'16,"0"0"-1,24 48 16,0-23-15,0-1-16,0 1 16,0 24-16,0-25 0,0 0 15,73-24 17,-24 0-32,0-24 15,-49-49 1,0 24 15,0 0-31,-25 25 16,-24 24-16,49-25 15,-73 25-15,49 0 16,-1 0 0</inkml:trace>
          <inkml:trace contextRef="#ctx0" brushRef="#br0" timeOffset="4813.7909">8255-635 0,'24'25'47,"1"24"-31,-25-25-16,0 25 15,0-25-15,48 1 16,-48 24-16,-24-74 47,24 1-47,0-25 15,0 0-15,0 0 0,0 0 16,0 25-16,24-1 31,1-23-15,24 48 0,-1 0-1,-23 0 1,-1 0-1,-24 48-15</inkml:trace>
        </inkml:traceGroup>
        <inkml:traceGroup>
          <inkml:annotationXML>
            <emma:emma xmlns:emma="http://www.w3.org/2003/04/emma" version="1.0">
              <emma:interpretation id="{491C8808-E321-46FC-9F95-5A56BEA163FF}" emma:medium="tactile" emma:mode="ink">
                <msink:context xmlns:msink="http://schemas.microsoft.com/ink/2010/main" type="inkWord" rotatedBoundingBox="18856,876 19689,881 19682,2174 18849,2170"/>
              </emma:interpretation>
              <emma:one-of disjunction-type="recognition" id="oneOf2">
                <emma:interpretation id="interp2" emma:lang="" emma:confidence="1">
                  <emma:literal/>
                </emma:interpretation>
              </emma:one-of>
            </emma:emma>
          </inkml:annotationXML>
          <inkml:trace contextRef="#ctx0" brushRef="#br0" timeOffset="6318.228">10062-513 0,'-24'0'0,"24"-24"31,-25 24-31,-24 0 16,25 0-1,-1 0 1,25 49-16,0-25 0,0 1 16,0 24-16,0-1 15,0-23-15,0-1 16,49 25-1,25-49 1,-26-49 0,-48 25-1,0-1-15,25-23 16,-25 23-16,0 1 16,0-25-16,-25 0 15,1 25-15,-25 24 31,0 0-31,49 48 16,0 1-16,49 0 16,-24-49-16</inkml:trace>
          <inkml:trace contextRef="#ctx0" brushRef="#br0" timeOffset="6619.1277">10428-903 0,'-24'0'16,"-1"-49"-16,-23 49 15,48 24 17,0 25-17,0 24-15,0 25 0,0 73 16,24 24-16,-24-24 0,0-49 15,0 1 1,0-1-16,49-49 0,-49-24 16,0-25-16,24-24 15,-24-49 17,0 1-32</inkml:trace>
          <inkml:trace contextRef="#ctx0" brushRef="#br0" timeOffset="6882.3005">10355-97 0,'49'0'47,"0"0"-31,0-49-16,24 49 15,-24 0-15,0-25 16,-1 25-16,-23 0 16,-25-48 46</inkml:trace>
        </inkml:traceGroup>
        <inkml:traceGroup>
          <inkml:annotationXML>
            <emma:emma xmlns:emma="http://www.w3.org/2003/04/emma" version="1.0">
              <emma:interpretation id="{27BE13AD-572D-411F-AF10-8054F94FAB97}" emma:medium="tactile" emma:mode="ink">
                <msink:context xmlns:msink="http://schemas.microsoft.com/ink/2010/main" type="inkWord" rotatedBoundingBox="21126,1023 22740,1032 22737,1716 21122,1707"/>
              </emma:interpretation>
              <emma:one-of disjunction-type="recognition" id="oneOf3">
                <emma:interpretation id="interp3" emma:lang="" emma:confidence="1">
                  <emma:literal/>
                </emma:interpretation>
              </emma:one-of>
            </emma:emma>
          </inkml:annotationXML>
          <inkml:trace contextRef="#ctx0" brushRef="#br0" timeOffset="8586.5914">12529-781 0,'0'-25'16,"-49"25"15,24 0-15,1 0-16,0 0 15,-25 0-15,24 0 16,-24 25 0,25-1-16,0 25 15,24-25-15,-49-24 16,49 49-16,0-24 15,24-25 1,25 49 0,-25-49-1,1 0-15,24 0 0,0 0 16,-25 0-16,25 24 16,-49 25-1,-49 0 1,49-25-1,-73-24-15,48 49 0,-24-49 32,49 49-32,-48-49 15,96 0 17,-48-25-17,49 25-15,0 0 16,-24 0-16,23 49 15,-48-24 1,0-1-16,0 1 16,0 23-16,0-23 15,0-1 1,25-24-16,24 0 16,0 0-1,-25 0-15,25 0 16,-49-24-16,49 24 15,-49-49 32</inkml:trace>
          <inkml:trace contextRef="#ctx0" brushRef="#br0" timeOffset="11917.439">15264-854 0,'0'-25'16,"49"25"62,0 0-63,-25 0 1,-24 25 0,0 48 15,0-24-16,0-25-15,-49 25 16,1-25-16,48 1 16,-25-25-16,25 49 0,-49 24 31,49-24-31,0-25 16,49-24-16,-24 0 15,-1 0-15,0 0 16,25 0-16,0 0 15,-73 0 32,-1 0-31,25 49-16,-49-49 16,49 49-16,0 0 15,0-25-15,0 1 16,0 23-16,0-23 15,0-1-15,0 25 16,0 0 0,-48-25-1,-1-24-15,0 49 0,0-49 16,25 0 0,-1 0-16,25-24 31,0-25-16</inkml:trace>
          <inkml:trace contextRef="#ctx0" brushRef="#br0" timeOffset="221206.3356">12968-439 0,'0'24'93,"25"-24"-93,24 0 16,-1-24 0,1-1 15,0-24-16,-49 25 1,25 24-16,-25-24 16,0-25-1,0 24 1,0 1 0,0-1 30,0-23 1,-49 23-31,24 25 0,1 0-1,-25 0 1,25 0 15,24 49-15,0-25 15,0 1-15,0 24-1,48-49 1,-48 24-16,49-24 0,0 0 15,-24 0 1,23 0-16,-23 0 0,-1-24 16,25 24-1,0-25 1,-73 25 78,24 49-79,-25-49-15,25 25 16,0 23 0,-24-48-16,24 25 0,0 24 15,0-25 16,49 1 1,-25-25-32,25 0 15,0 0 1,-25 0 93</inkml:trace>
        </inkml:traceGroup>
        <inkml:traceGroup>
          <inkml:annotationXML>
            <emma:emma xmlns:emma="http://www.w3.org/2003/04/emma" version="1.0">
              <emma:interpretation id="{1B890D45-F279-43CE-A6A6-2BC9C2FAE5D4}" emma:medium="tactile" emma:mode="ink">
                <msink:context xmlns:msink="http://schemas.microsoft.com/ink/2010/main" type="inkWord" rotatedBoundingBox="23178,1097 23423,1099 23421,1417 23177,1416"/>
              </emma:interpretation>
              <emma:one-of disjunction-type="recognition" id="oneOf4">
                <emma:interpretation id="interp4" emma:lang="" emma:confidence="0.5">
                  <emma:literal>S</emma:literal>
                </emma:interpretation>
                <emma:interpretation id="interp5" emma:lang="" emma:confidence="0">
                  <emma:literal>s</emma:literal>
                </emma:interpretation>
                <emma:interpretation id="interp6" emma:lang="" emma:confidence="0">
                  <emma:literal>5</emma:literal>
                </emma:interpretation>
                <emma:interpretation id="interp7" emma:lang="" emma:confidence="0">
                  <emma:literal>$</emma:literal>
                </emma:interpretation>
                <emma:interpretation id="interp8" emma:lang="" emma:confidence="0">
                  <emma:literal>,</emma:literal>
                </emma:interpretation>
              </emma:one-of>
            </emma:emma>
          </inkml:annotationXML>
          <inkml:trace contextRef="#ctx0" brushRef="#br0" timeOffset="221469.2817">13774-464 0,'25'0'31,"-25"25"0,0 24-15,0 24 0,0-24-16,-49 0 15</inkml:trace>
        </inkml:traceGroup>
        <inkml:traceGroup>
          <inkml:annotationXML>
            <emma:emma xmlns:emma="http://www.w3.org/2003/04/emma" version="1.0">
              <emma:interpretation id="{8586EBFC-324E-4C89-A917-6894F373563E}" emma:medium="tactile" emma:mode="ink">
                <msink:context xmlns:msink="http://schemas.microsoft.com/ink/2010/main" type="inkWord" rotatedBoundingBox="24036,950 24376,952 24371,1881 24031,1879"/>
              </emma:interpretation>
              <emma:one-of disjunction-type="recognition" id="oneOf5">
                <emma:interpretation id="interp9" emma:lang="" emma:confidence="1">
                  <emma:literal/>
                </emma:interpretation>
              </emma:one-of>
            </emma:emma>
          </inkml:annotationXML>
          <inkml:trace contextRef="#ctx0" brushRef="#br0" timeOffset="222687.4068">14483-684 0,'0'-24'0,"0"0"47,-25 24-31,-24 0 0,0 0-1,1 0 1,23 0-1,25 24 1,0 49 15,0-48-15,49-1 15,-25-24-15,1 0-1,24 0 1,-49 49-16,24-49 16,1 0-1,-25 24 1,0 1 0,0 24-1,-49-49 1,49 24-1,-49-24-15,24 0 16,1 0-16,-25 0 16,0 0-1,74 0 79</inkml:trace>
        </inkml:traceGroup>
      </inkml:traceGroup>
    </inkml:traceGroup>
    <inkml:traceGroup>
      <inkml:annotationXML>
        <emma:emma xmlns:emma="http://www.w3.org/2003/04/emma" version="1.0">
          <emma:interpretation id="{C1698911-E2EE-4D25-87E7-C7BD313D8AF3}" emma:medium="tactile" emma:mode="ink">
            <msink:context xmlns:msink="http://schemas.microsoft.com/ink/2010/main" type="paragraph" rotatedBoundingBox="14372,2958 21784,2520 21850,3636 14438,4074" alignmentLevel="3"/>
          </emma:interpretation>
        </emma:emma>
      </inkml:annotationXML>
      <inkml:traceGroup>
        <inkml:annotationXML>
          <emma:emma xmlns:emma="http://www.w3.org/2003/04/emma" version="1.0">
            <emma:interpretation id="{AA7C1F0B-8E3F-4FC4-B0F5-F87EB6DEE219}" emma:medium="tactile" emma:mode="ink">
              <msink:context xmlns:msink="http://schemas.microsoft.com/ink/2010/main" type="line" rotatedBoundingBox="14372,2958 21784,2520 21850,3636 14438,4074"/>
            </emma:interpretation>
          </emma:emma>
        </inkml:annotationXML>
        <inkml:traceGroup>
          <inkml:annotationXML>
            <emma:emma xmlns:emma="http://www.w3.org/2003/04/emma" version="1.0">
              <emma:interpretation id="{BB7DEC46-9176-46D6-BB15-47555306605B}" emma:medium="tactile" emma:mode="ink">
                <msink:context xmlns:msink="http://schemas.microsoft.com/ink/2010/main" type="inkWord" rotatedBoundingBox="14372,2958 16924,2807 16990,3923 14438,4074"/>
              </emma:interpretation>
              <emma:one-of disjunction-type="recognition" id="oneOf6">
                <emma:interpretation id="interp10" emma:lang="" emma:confidence="1">
                  <emma:literal/>
                </emma:interpretation>
              </emma:one-of>
            </emma:emma>
          </inkml:annotationXML>
          <inkml:trace contextRef="#ctx0" brushRef="#br0" timeOffset="13320.4284">5739 1148 0,'-49'-24'16,"25"24"-1,-49 0 1,48 0-16,1 0 0,-25 0 16,49 24-16,-49 1 15,49 23-15,0-23 16,0-1-16,0 1 0,0 24 15,24-25-15,25 25 16,-24-25-16,-1-24 16,25 74-16,0-26 15,-49-23-15,49-1 16,-49 25-16,0-24 16,0-1-1,0 0-15,-25-24 16,25 74-16,-24-74 15,-25 0 1,0 0 0,0-49-1,49 24-15,0-23 16,0-1 0,25-49-16,24 74 15,-25-1 1,25 25-16,-49-49 15,24 49-15,25 0 16</inkml:trace>
          <inkml:trace contextRef="#ctx0" brushRef="#br0" timeOffset="13667.8122">6057 1173 0,'0'-25'0,"-25"25"0,1 0 15,-1 73 1,25-24 0,0 25-16,-49 23 15,49 1-15,0 0 16,0-1-16,0 50 16,0-25-1,49 0-15,-49-73 16,49-25-16,-24-24 15,23 0-15,26 0 16,23 0-16</inkml:trace>
          <inkml:trace contextRef="#ctx0" brushRef="#br0" timeOffset="15858.061">7669 1075 0,'0'-24'15,"24"24"1,0 0-16,25 0 0,0 48 16,0 1-16,24 0 15,-48 49-15,23-1 16,-48 1-16,0 0 15,0 24-15,0-24 16,-48-1-16,23 1 31,-24-49-31,25-25 0,-25-24 16,-24 0-16,48 0 16</inkml:trace>
          <inkml:trace contextRef="#ctx0" brushRef="#br0" timeOffset="16992.1213">8743 1246 0,'0'-25'15,"0"50"48,0-1-63,0 50 15,0-50-15,0 0 16,0 1-16,0 24 0,73-25 16,-24 25-1,-24-49-15,24 0 16,-25 0-16,0 0 15,1 0-15,24 0 0,-1 0 16,-48-24 15,0-1-31,0-48 16,0 24 0,0 25-16,0-25 15,0 0-15,0 0 16,0 25-16,0-25 15,0 24 1</inkml:trace>
          <inkml:trace contextRef="#ctx0" brushRef="#br0" timeOffset="18148.5086">10233 977 0,'0'-24'16,"0"-25"-1,-24 25 32,-1 24-31,-24 0-1,25 0-15,-25 0 0,0 48 16,25-23 0,-25 24-1,49 0 1,0-25 15,0 0-15,0 25-1,0-24 1,73-25 0,-48 24-16,48 49 15,0-24 1,-73 24 0,0-48-1,0 24-15,-49-25 16,25-24-16,-1 49 15,-23-49-15,23 0 0,-24 0 16,0 0 0,49-24-16,0-25 15,0 24 1,25 25 0,-1-24-16,1 24 15,24-49-15,-25 49 0,25 0 16,0 0-16</inkml:trace>
          <inkml:trace contextRef="#ctx0" brushRef="#br0" timeOffset="18781.4983">11234 806 0,'-49'0'15,"1"0"-15,-1 0 16,49 74-1,-49-26-15,49 26 16,-49 48-16,49-25 16,0 1-16,0 0 15,0-25-15,0 0 16,0-48 0,49 24-16,-25-49 15,1 0-15,24 24 16,-25-24-16,0 0 15,25 0-15</inkml:trace>
        </inkml:traceGroup>
        <inkml:traceGroup>
          <inkml:annotationXML>
            <emma:emma xmlns:emma="http://www.w3.org/2003/04/emma" version="1.0">
              <emma:interpretation id="{2C63B15C-0B5E-4DD7-AB57-D399F6769F05}" emma:medium="tactile" emma:mode="ink">
                <msink:context xmlns:msink="http://schemas.microsoft.com/ink/2010/main" type="inkWord" rotatedBoundingBox="17661,2952 18048,2930 18073,3368 17687,3391"/>
              </emma:interpretation>
              <emma:one-of disjunction-type="recognition" id="oneOf7">
                <emma:interpretation id="interp11" emma:lang="" emma:confidence="1">
                  <emma:literal/>
                </emma:interpretation>
              </emma:one-of>
            </emma:emma>
          </inkml:annotationXML>
          <inkml:trace contextRef="#ctx0" brushRef="#br0" timeOffset="20285.9465">12578 733 0,'0'-24'15,"24"24"16,25 24-15,-25 0-16,25 50 16,-24-25-16,23 24 0,-48 0 15,74 25-15,-74-25 16,0 25-16,0-1 16,0 26-16,-49-26 0,-24 1 15,24-49-15,-49 0 16,25-49-16,-49 0 15</inkml:trace>
        </inkml:traceGroup>
        <inkml:traceGroup>
          <inkml:annotationXML>
            <emma:emma xmlns:emma="http://www.w3.org/2003/04/emma" version="1.0">
              <emma:interpretation id="{CAB3DD1F-8841-4E9C-A609-5B5B16FAF278}" emma:medium="tactile" emma:mode="ink">
                <msink:context xmlns:msink="http://schemas.microsoft.com/ink/2010/main" type="inkWord" rotatedBoundingBox="18815,2721 19169,2701 19208,3359 18854,3380"/>
              </emma:interpretation>
              <emma:one-of disjunction-type="recognition" id="oneOf8">
                <emma:interpretation id="interp12" emma:lang="" emma:confidence="1">
                  <emma:literal/>
                </emma:interpretation>
              </emma:one-of>
            </emma:emma>
          </inkml:annotationXML>
          <inkml:trace contextRef="#ctx0" brushRef="#br0" timeOffset="226466.8883">6228 1759 0,'-25'0'0,"25"49"15,25-49 32,-25-25-47,24 25 16,-24-49-16,24 25 16,-24-25-16,49 25 15,-49-1-15,0-24 16,0 25-16,25-25 0,-25 25 15,0-25-15,0 24 16,0-23 0,0 23-16,-25 25 31,-24 0 0,49 49 0,0-25-15,0 25 0,0 0-1,25 0 1,24-49 0,-25 0-1,1 0 1,48 0-1,-24-24 1,-49 72 62,0-23-62,-25 24-1,25 0 1,0-1-16,0 1 16,25-49-1,23 0 1,-23 0 0,-1 0-16,25 0 15,-24 0-15,-25-24 16,24 24-1</inkml:trace>
        </inkml:traceGroup>
        <inkml:traceGroup>
          <inkml:annotationXML>
            <emma:emma xmlns:emma="http://www.w3.org/2003/04/emma" version="1.0">
              <emma:interpretation id="{8EC73E5B-6BEF-466C-832F-FD576D948CAC}" emma:medium="tactile" emma:mode="ink">
                <msink:context xmlns:msink="http://schemas.microsoft.com/ink/2010/main" type="inkWord" rotatedBoundingBox="19882,2636 21784,2524 21849,3620 19947,3733"/>
              </emma:interpretation>
              <emma:one-of disjunction-type="recognition" id="oneOf9">
                <emma:interpretation id="interp13" emma:lang="" emma:confidence="1">
                  <emma:literal/>
                </emma:interpretation>
              </emma:one-of>
            </emma:emma>
          </inkml:annotationXML>
          <inkml:trace contextRef="#ctx0" brushRef="#br0" timeOffset="226720.9226">6911 1686 0,'0'24'16,"0"25"-1,0-25-15,0 1 16,0 23-16,0-23 16,0-1-1,-24-24-15,24 49 16</inkml:trace>
          <inkml:trace contextRef="#ctx0" brushRef="#br0" timeOffset="227369.5213">7375 1368 0,'0'-24'0,"-24"24"16,-25 24 15,49 0-15,0 25-16,0 25 15,0-26-15,0 1 16,0 0-16,0-24 15,0 23-15,25-48 16,-25 25-16,48-25 16,1 0-1,0-25 1,-49 1-16,49 0 16,-49-25-16,0 0 15,49 24-15,-49-23 16,0-26-16,-25 50 15,25-1-15,-48 25 16,48-48-16,-49 48 0,0 0 16,24 0-1,25 24-15,0 25 16,0-25 0</inkml:trace>
          <inkml:trace contextRef="#ctx0" brushRef="#br0" timeOffset="229205.1411">11283 1441 0,'25'0'94,"23"0"-78,1-49-1,-24 25-15,-25 0 32</inkml:trace>
          <inkml:trace contextRef="#ctx0" brushRef="#br0" timeOffset="230229.3292">11503 1026 0,'0'-49'16,"-24"49"47,-25 0-48,-25 49 1,26-24-1,23 23 17,25-23-32,-49-1 31,74 25 0,-1-49-15,1 0-1,23 24-15,-23-24 16,-1 0 0,25 0-1,-24 0 1,-25 49 0,0-24-1,0-1 1,0 1-1,-25 23 1,25-23 0,-24-25-1,-1 24-15,-24-24 32,25 0-17,24 49-15,-24-49 16</inkml:trace>
          <inkml:trace contextRef="#ctx0" brushRef="#br0" timeOffset="230629.9859">11967 1368 0,'-24'49'47,"24"0"-31,-25-49-16,25 49 16,0-1-1,-24-48-15</inkml:trace>
          <inkml:trace contextRef="#ctx0" brushRef="#br0" timeOffset="231309.6949">12431 1026 0,'-24'0'0,"-1"0"47,25 49-32,-49-25 1,49 1-16,0 24 16,0-25-16,0 0 15,0 1-15,0 24 16,0 0 0,74-49-16,-1 0 15,-49 0-15,1 0 16,24-25-16,-49 1 15,48-1-15,-48-48 0,0 49 16,0-1-16,0 1 16,0-25-16,-48 0 15,23 49 1,1 0-16,-50 0 16,50 0-1</inkml:trace>
        </inkml:traceGroup>
      </inkml:traceGroup>
    </inkml:traceGroup>
    <inkml:traceGroup>
      <inkml:annotationXML>
        <emma:emma xmlns:emma="http://www.w3.org/2003/04/emma" version="1.0">
          <emma:interpretation id="{AFA0CEB6-42F1-4058-ABA5-E73C032F2658}" emma:medium="tactile" emma:mode="ink">
            <msink:context xmlns:msink="http://schemas.microsoft.com/ink/2010/main" type="paragraph" rotatedBoundingBox="13515,4406 25181,4130 25206,5222 13541,5497" alignmentLevel="2"/>
          </emma:interpretation>
        </emma:emma>
      </inkml:annotationXML>
      <inkml:traceGroup>
        <inkml:annotationXML>
          <emma:emma xmlns:emma="http://www.w3.org/2003/04/emma" version="1.0">
            <emma:interpretation id="{FEB93101-ADB7-437D-B232-3A3C69B0FCA0}" emma:medium="tactile" emma:mode="ink">
              <msink:context xmlns:msink="http://schemas.microsoft.com/ink/2010/main" type="line" rotatedBoundingBox="13515,4406 25181,4130 25206,5222 13541,5497"/>
            </emma:interpretation>
          </emma:emma>
        </inkml:annotationXML>
        <inkml:traceGroup>
          <inkml:annotationXML>
            <emma:emma xmlns:emma="http://www.w3.org/2003/04/emma" version="1.0">
              <emma:interpretation id="{2E66BDDB-129E-4DDF-9105-E6B3AE86CAFE}" emma:medium="tactile" emma:mode="ink">
                <msink:context xmlns:msink="http://schemas.microsoft.com/ink/2010/main" type="inkWord" rotatedBoundingBox="13530,5031 14015,5019 14019,5162 13533,5174"/>
              </emma:interpretation>
            </emma:emma>
          </inkml:annotationXML>
          <inkml:trace contextRef="#ctx0" brushRef="#br0" timeOffset="21335.5914">4616 3200 0,'-25'0'16,"74"0"62,-25 0-78,25 0 15,25 0-15,-1 0 16,-24 0-16,-25 0 16,-73 0 30,0 0-30,25 0 0</inkml:trace>
          <inkml:trace contextRef="#ctx0" brushRef="#br0" timeOffset="21642.8157">4664 3322 0,'-24'0'16,"73"0"15,0 0-15,0 0-16,24 0 15,0 0-15,0 0 16,-24 0-16,-24 0 15</inkml:trace>
        </inkml:traceGroup>
        <inkml:traceGroup>
          <inkml:annotationXML>
            <emma:emma xmlns:emma="http://www.w3.org/2003/04/emma" version="1.0">
              <emma:interpretation id="{437F0747-2586-4540-BC85-ED912DC6809A}" emma:medium="tactile" emma:mode="ink">
                <msink:context xmlns:msink="http://schemas.microsoft.com/ink/2010/main" type="inkWord" rotatedBoundingBox="15569,4472 16986,4438 17007,5321 15590,5355"/>
              </emma:interpretation>
              <emma:one-of disjunction-type="recognition" id="oneOf10">
                <emma:interpretation id="interp14" emma:lang="" emma:confidence="1">
                  <emma:literal/>
                </emma:interpretation>
              </emma:one-of>
            </emma:emma>
          </inkml:annotationXML>
          <inkml:trace contextRef="#ctx0" brushRef="#br0" timeOffset="234943.2178">6863 2736 0,'0'-49'63,"-49"49"-32,24 0-31,-24 0 16,25 49-16,0-49 15,-25 49-15,49-25 16,0 0 15,0 25-15,24-49-16,49 25 15,-24-25 1,0 0 0,-49 49-1,25-49-15,-25 24 16,0 0 15,0 25-15,0 0-16,-49-49 15,0 49-15,0-49 16,0 0 0,25 0 15,24 24 0,24-24 219,25 0-234,-25 0-1,1 0 1,24 0 0,-49 25 15,0-1 0,0 49-15,-25-73-16,25 25 15,-49-25-15,49 24 16,-24-24-16,24 25 47,0 24-31,0-25-1,0 0 1,49-24-16,-25 49 15,1-49 1,24 0 15,-1 0-31,-23 0 16,-1 0-16,25-24 16,-49-1 30,0 1-14</inkml:trace>
          <inkml:trace contextRef="#ctx0" brushRef="#br0" timeOffset="235761.0855">7498 2858 0,'0'-49'15,"-49"49"32,24 0-31,1 0 0,-25 0-1,49 24-15,-24 1 31,24-1-15,0 25 0,24-24 15,25-25-15,0 0-16,0 0 15,-1 0 16,-23 0-15,-25 24 0,0 25-1,0-25 1,0 1 0,0-1-1,-25-24-15,1 0 16,-25 0-1,25 0 1,-1 0 15</inkml:trace>
          <inkml:trace contextRef="#ctx0" brushRef="#br0" timeOffset="236864.1794">7791 2662 0,'0'-48'32,"24"48"-1,0 0-16,1 0-15,-1 0 16,-24 24 15,49-24-31,-49 24 16,25-24 0,-25 25-1,0 24 1,0-25-1,0 1 1,-49-25 0,49 48-16,-49 26 15,49-25 1,-25-25 0,25 25-1,0 0 1,49-25 15,0-24-31,-24 0 16,-1 0-16,0 0 0,25 0 15,-73 0 32,-25 0-47,25 0 16,24 24 15,0 25-15,0-24-1,0 24 1,0-25 0,48 25-16,-48-25 15,0 1-15,0 24 16,-24-49-16,24 48 15,-73-48-15,73 25 16,-49-25-16,24 0 16,25-25 15,0-23-15</inkml:trace>
        </inkml:traceGroup>
        <inkml:traceGroup>
          <inkml:annotationXML>
            <emma:emma xmlns:emma="http://www.w3.org/2003/04/emma" version="1.0">
              <emma:interpretation id="{E99E1716-90FC-4B6B-A346-E62EB44AEC87}" emma:medium="tactile" emma:mode="ink">
                <msink:context xmlns:msink="http://schemas.microsoft.com/ink/2010/main" type="inkWord" rotatedBoundingBox="17823,4640 18145,4632 18154,5005 17832,5013"/>
              </emma:interpretation>
              <emma:one-of disjunction-type="recognition" id="oneOf11">
                <emma:interpretation id="interp15" emma:lang="" emma:confidence="1">
                  <emma:literal/>
                </emma:interpretation>
              </emma:one-of>
            </emma:emma>
          </inkml:annotationXML>
          <inkml:trace contextRef="#ctx0" brushRef="#br0" timeOffset="237950.6313">8890 2809 0,'0'24'63,"0"50"-48,0-1-15,0-49 16,0 1-16,0-1 15,24 25-15,25-25 16,0 25 0,-25-49-1,49 0 1,-24 0 0,-24 0-1,-1 0 16,-24-49-31,0 1 16,0 23 0,0 1-16,0-25 0,0 25 15,0-1-15,0-24 16,0 0 0</inkml:trace>
        </inkml:traceGroup>
        <inkml:traceGroup>
          <inkml:annotationXML>
            <emma:emma xmlns:emma="http://www.w3.org/2003/04/emma" version="1.0">
              <emma:interpretation id="{6D917DCD-DC2A-4EB0-BC4D-326A7677228B}" emma:medium="tactile" emma:mode="ink">
                <msink:context xmlns:msink="http://schemas.microsoft.com/ink/2010/main" type="inkWord" rotatedBoundingBox="18795,4301 19130,4293 19148,5031 18813,5038"/>
              </emma:interpretation>
              <emma:one-of disjunction-type="recognition" id="oneOf12">
                <emma:interpretation id="interp16" emma:lang="" emma:confidence="1">
                  <emma:literal/>
                </emma:interpretation>
              </emma:one-of>
            </emma:emma>
          </inkml:annotationXML>
          <inkml:trace contextRef="#ctx0" brushRef="#br0" timeOffset="239270.6064">10160 2540 0,'24'-24'16,"-24"-25"15,-49 49-15,0 0-16,25 0 15,-49 0 1,73 49-16,-49-49 16,49 24-16,-49 1 15,49 24 17,0-25-17,24 0 1,1-24-1,24 49 1,0-49 0,-49 25-1,0-1 1,0 49 0,-25-73-1,1 49-15,-1-49 0,-24 25 31,1-25-31,96 0 79,26 0-64,-50 0 1,-24 49 15,0-1-15,0 26-1,0-50 1,0 0-16,0 1 16,0 24-1,49-49 32,-25 0-47,25 0 0,-24 0 16,-1 0-16,1 0 15,-50 0 48,-24-25-63</inkml:trace>
        </inkml:traceGroup>
        <inkml:traceGroup>
          <inkml:annotationXML>
            <emma:emma xmlns:emma="http://www.w3.org/2003/04/emma" version="1.0">
              <emma:interpretation id="{012789C6-17A5-4986-9934-40B725F4880D}" emma:medium="tactile" emma:mode="ink">
                <msink:context xmlns:msink="http://schemas.microsoft.com/ink/2010/main" type="inkWord" rotatedBoundingBox="19987,4253 20845,4233 20871,5309 20012,5330"/>
              </emma:interpretation>
              <emma:one-of disjunction-type="recognition" id="oneOf13">
                <emma:interpretation id="interp17" emma:lang="" emma:confidence="1">
                  <emma:literal/>
                </emma:interpretation>
              </emma:one-of>
            </emma:emma>
          </inkml:annotationXML>
          <inkml:trace contextRef="#ctx0" brushRef="#br0" timeOffset="243395.9385">11210 2589 0,'-25'0'0,"1"0"16,-25 0-1,25 0 1,24 73-16,-25-48 16,25 24-16,0 24 15,0-24-15,0 0 16,0 0-16,0-1 0,0 1 15,25-24-15,72 23 16,-72-48 0,-1 0-16,25 0 15,0-48-15,-25 23 16,-24 1-16,49-25 0,-49 25 31,0-1-31,0-24 16,0 25-16,0-1 0,0-23 15,-49 23 1,49 1-16,-73 24 0,24-74 16,25 74-16,24-24 15,-49 24-15,0 0 16,0 0 0,49 49-1</inkml:trace>
          <inkml:trace contextRef="#ctx0" brushRef="#br0" timeOffset="243828.2514">11234 2418 0,'0'49'47,"0"0"-47,0 0 0,0 24 15,0 25-15,0-1 16,0 1-16,49 49 16,-49-50-16,0-23 15,0-1-15,0-24 16,0 0-16,49-1 16,-49-23-1,0-50 63</inkml:trace>
          <inkml:trace contextRef="#ctx0" brushRef="#br0" timeOffset="244946.3261">11576 2516 0,'49'-49'15,"0"25"17,-25 24-17,25 0 1,-24 0 0,-25 24-1,24 0 1,-24 25-16,0-24 15,0-1-15,0 25 16,-24 0 0,-25-25-1,24 50 1,25-26 0,0-23-1,0-1 1,25-24-16,48 0 15,-49 0-15,1 0 0,24 0 16,-25 0-16,-97 0 78,48 49-62,25 0-1,0-25-15,0 1 16,0 24-16,0-25 16,0 0-16,49 25 15,-49 0 1,0 0-16,-49 24 16,25-73-1,0 25-15,-25-25 0,24 0 31</inkml:trace>
        </inkml:traceGroup>
        <inkml:traceGroup>
          <inkml:annotationXML>
            <emma:emma xmlns:emma="http://www.w3.org/2003/04/emma" version="1.0">
              <emma:interpretation id="{896CB746-E933-430A-9F0F-D703364FDFC5}" emma:medium="tactile" emma:mode="ink">
                <msink:context xmlns:msink="http://schemas.microsoft.com/ink/2010/main" type="inkWord" rotatedBoundingBox="21927,4713 22269,4705 22274,4883 21932,4892"/>
              </emma:interpretation>
              <emma:one-of disjunction-type="recognition" id="oneOf14">
                <emma:interpretation id="interp18" emma:lang="" emma:confidence="1">
                  <emma:literal/>
                </emma:interpretation>
              </emma:one-of>
            </emma:emma>
          </inkml:annotationXML>
          <inkml:trace contextRef="#ctx0" brushRef="#br0" timeOffset="245955.8114">12993 3029 0,'0'24'16,"73"-24"31,-24 0-47,0 0 0,0 0 16,-1 0-16,-23 0 15,24 0 1</inkml:trace>
          <inkml:trace contextRef="#ctx0" brushRef="#br0" timeOffset="245670.3883">13066 2882 0,'-49'0'16,"74"0"15,-1 0-31,0 0 0,1 0 16,24 0-16,-25 0 15,1 0-15,-25 25 78,-25-25-62</inkml:trace>
        </inkml:traceGroup>
        <inkml:traceGroup>
          <inkml:annotationXML>
            <emma:emma xmlns:emma="http://www.w3.org/2003/04/emma" version="1.0">
              <emma:interpretation id="{28DAD944-2A9C-45B1-8F80-A42441EDF64C}" emma:medium="tactile" emma:mode="ink">
                <msink:context xmlns:msink="http://schemas.microsoft.com/ink/2010/main" type="inkWord" rotatedBoundingBox="23578,4304 25184,4266 25206,5222 23600,5260"/>
              </emma:interpretation>
            </emma:emma>
          </inkml:annotationXML>
          <inkml:trace contextRef="#ctx0" brushRef="#br0" timeOffset="247492.034">14898 2614 0,'0'-49'32,"0"24"-17,0 1 16,-49 24 1,24 0-17,-72 49-15,48 0 16,25-1 0,24 1-1,0-24 1,0 24 15,48-25-15,26-24-1,-50 0-15,-24 49 16,49-49-16,-49 49 16,0 0-1,-25-49-15,-23 48 31,23-48-31,-24 74 0,25-74 16,24 24-16,-24-24 16,48-24 31,25 24-47,-25 0 15,1-25-15,23 25 0,-48 49 31,0-25-15,0 25-16,0 0 16,0-24-16,0 23 15,0-23 1,25-25 0,-1 0-1,25 0-15,-24 0 16,-1 0-16,0 0 15,25 0-15,-24 0 16,-74 0 47,49-49-63</inkml:trace>
          <inkml:trace contextRef="#ctx0" brushRef="#br0" timeOffset="249243.2909">15899 2491 0,'0'-24'15,"25"24"17,-25-24-32,48 24 15,1 0 1,0 0-1,0 0 1,-49 24 0,0 25-1,0 24 1,-49-48 0,25 48-16,24-24 15,-49-25-15,49 1 16,0-1-16,0 49 15,0-48 1,73-1 15,-49-24-31,25 0 0,0 0 16,-24 0-16,-1 0 16,-24-24-1,-24 24 1,-1 0-1,1 0-15,-25 0 16,49 49 0,0-1-1,0 26 1,24-26-16,1-48 16,24 49-16,-25-24 15,0 48 1,-24-24-1,-24 0-15,-25-49 16,0 0-16,25 24 16,-1-24-1,-23 0 17</inkml:trace>
          <inkml:trace contextRef="#ctx0" brushRef="#br0" timeOffset="248340.9881">15655 2638 0,'0'-24'16,"-49"24"15,25 0-15,-25 0-1,0 0 1,0 0-1,49 48 1,0-23 0,0-1-16,0 25 31,24-49-15,1 0-1,-25 25-15,24-25 16,25 0-1,-24 0 1,-1 0 15,0 0-15,-24 24 0,49 25-1,-49-25 1,0 1-1,0-1 1,0 25 0,-73-49-1,49 0-15,-25 0 16,24 0 0,-24 0-1,49-24 63</inkml:trace>
        </inkml:traceGroup>
      </inkml:traceGroup>
    </inkml:traceGroup>
    <inkml:traceGroup>
      <inkml:annotationXML>
        <emma:emma xmlns:emma="http://www.w3.org/2003/04/emma" version="1.0">
          <emma:interpretation id="{67DC8D7F-CD8C-4533-B028-D624B566CB09}" emma:medium="tactile" emma:mode="ink">
            <msink:context xmlns:msink="http://schemas.microsoft.com/ink/2010/main" type="paragraph" rotatedBoundingBox="12694,6611 25419,6503 25428,7556 12703,7663" alignmentLevel="1"/>
          </emma:interpretation>
        </emma:emma>
      </inkml:annotationXML>
      <inkml:traceGroup>
        <inkml:annotationXML>
          <emma:emma xmlns:emma="http://www.w3.org/2003/04/emma" version="1.0">
            <emma:interpretation id="{12B3539D-7839-428F-9733-271984EDEF84}" emma:medium="tactile" emma:mode="ink">
              <msink:context xmlns:msink="http://schemas.microsoft.com/ink/2010/main" type="line" rotatedBoundingBox="12694,6611 25419,6503 25428,7556 12703,7663"/>
            </emma:interpretation>
          </emma:emma>
        </inkml:annotationXML>
        <inkml:traceGroup>
          <inkml:annotationXML>
            <emma:emma xmlns:emma="http://www.w3.org/2003/04/emma" version="1.0">
              <emma:interpretation id="{246BE471-2DF9-47C4-8EC7-71A723C47C87}" emma:medium="tactile" emma:mode="ink">
                <msink:context xmlns:msink="http://schemas.microsoft.com/ink/2010/main" type="inkWord" rotatedBoundingBox="12695,6814 12723,6813 12728,7301 12700,7302"/>
              </emma:interpretation>
              <emma:one-of disjunction-type="recognition" id="oneOf15">
                <emma:interpretation id="interp19" emma:lang="" emma:confidence="1">
                  <emma:literal/>
                </emma:interpretation>
              </emma:one-of>
            </emma:emma>
          </inkml:annotationXML>
          <inkml:trace contextRef="#ctx0" brushRef="#br0" timeOffset="51961.5793">3785 4983 0,'-24'0'32,"24"48"-1,0 1-31,0 0 16,0 24-16,0 1 15,0-1-15,0-24 0,0-25 16,0 25-1,0-73 17,0-1-17</inkml:trace>
        </inkml:traceGroup>
        <inkml:traceGroup>
          <inkml:annotationXML>
            <emma:emma xmlns:emma="http://www.w3.org/2003/04/emma" version="1.0">
              <emma:interpretation id="{88C40053-B37C-4CC3-956E-D4268AA4BAE5}" emma:medium="tactile" emma:mode="ink">
                <msink:context xmlns:msink="http://schemas.microsoft.com/ink/2010/main" type="inkWord" rotatedBoundingBox="14648,6594 17799,6567 17805,7316 14654,7343"/>
              </emma:interpretation>
              <emma:one-of disjunction-type="recognition" id="oneOf16">
                <emma:interpretation id="interp20" emma:lang="" emma:confidence="1">
                  <emma:literal/>
                </emma:interpretation>
              </emma:one-of>
            </emma:emma>
          </inkml:annotationXML>
          <inkml:trace contextRef="#ctx0" brushRef="#br0" timeOffset="53481.417">6032 4812 0,'-73'-49'16,"24"49"-1,25 0 1,-1 0-16,-24 0 16,25 0-16,24 49 15,-49-49-15,49 49 16,0 24 0,0-24-1,0-25 1,0 25-16,73 0 15,-48-49-15,-1 24 16,25-24-16,-25 73 16,1-73-16,-25 49 15,0 0 1,0 0-16,-25 0 16,1-49-1,-25 49-15,25-49 16,-1 0-16,1 0 15,-49 0 1,73-25 0,0-24-1,24 25 1,1 24 0,23-49-16</inkml:trace>
          <inkml:trace contextRef="#ctx0" brushRef="#br0" timeOffset="53967.3836">6154 5202 0,'0'25'46,"0"24"-30,0-25-16,0 1 16,0-1-16,25-24 15,-25 73-15,49-73 16,-25 0 0,0 0-1,1 0-15,24 0 16,-49-49-16,24 25 15,-24-25 1,0 25-16,0-50 16,0 50-1,0 48 32,0 25-31,0 25-1,49 23 17,0-97-17,0 0 1</inkml:trace>
          <inkml:trace contextRef="#ctx0" brushRef="#br0" timeOffset="54299.5025">6863 5202 0,'-25'-48'16,"1"48"-1,24-25 1,-49 25-1,0 0 1,-24 73 0,73-48-16,0-1 15,0 25-15,0-24 16,0 23 0,24-48-16,-24 25 15,49-25-15,-25 0 0,1 0 16,24 0-16,0 0 15,-25 0-15,-24-25 16</inkml:trace>
          <inkml:trace contextRef="#ctx0" brushRef="#br0" timeOffset="54584.7501">7082 5178 0,'-24'0'15,"24"-24"1,-24 24-16,-25 24 31,49 0-15,-25-24-16,25 74 16,0-50-16,0 25 15,0-25-15,0 1 16,0 24-1,25-49 1,-1 0-16,25 0 16,-25 0-16,50 0 15</inkml:trace>
          <inkml:trace contextRef="#ctx0" brushRef="#br0" timeOffset="55587.8061">7473 5251 0,'0'25'32,"25"-25"-17,-1 0-15,0 0 16,25 0-16,-24 0 15,-25-49 1,-74 49 31,26 0-31,23 0-1,-24 0 1,25 0-1,24 24-15,0 1 16,-49-25-16,49 49 31,0-1-31,24 26 0,1-50 16,24-24 0,0 25-1,-25-25-15,0 0 16,25 0-16,-24 0 31,-1 0-15,-24-25-1</inkml:trace>
          <inkml:trace contextRef="#ctx0" brushRef="#br0" timeOffset="56051.4595">8059 5227 0,'0'-25'16,"-49"25"15,1 0-15,-1 25-1,24-1 1,25 1 0,0 24-1,74-49 17,-50 0-17,0 24-15,25-24 16,-24 0-16,-25 24 15,0 25 1,0-24 0,-25-25-16,1 0 15,-25 24-15,25-24 0,-25 0 16,98-24 46,-25 24-46</inkml:trace>
          <inkml:trace contextRef="#ctx0" brushRef="#br0" timeOffset="56458.9602">8499 5202 0,'0'-24'0,"-25"24"16,1 0 0,0 0-1,-25 0 1,0 24-16,49 1 16,0 24-1,24-49 16,-24 24-31,49-24 16,0 25 0,-49 23-1,0-23 1,-24-25 0,24 24-16,-49-24 15,24 49-15,1-49 16,-25 0-16,25 0 15,24-24 32,24-1-47</inkml:trace>
          <inkml:trace contextRef="#ctx0" brushRef="#br0" timeOffset="56859.8641">8768 5251 0,'-25'0'32,"25"49"14,0 0-46,0 0 16,25-49 15,48 0-15,-49-25-16,-24-23 31,0-1-31,-24 0 16,-25 49-1,49-49-15,-73 49 16,48 0 0</inkml:trace>
        </inkml:traceGroup>
        <inkml:traceGroup>
          <inkml:annotationXML>
            <emma:emma xmlns:emma="http://www.w3.org/2003/04/emma" version="1.0">
              <emma:interpretation id="{377DF6DA-339D-4653-B6A2-FE14D7286DBC}" emma:medium="tactile" emma:mode="ink">
                <msink:context xmlns:msink="http://schemas.microsoft.com/ink/2010/main" type="inkWord" rotatedBoundingBox="18170,7009 18438,7006 18440,7227 18172,7230"/>
              </emma:interpretation>
              <emma:one-of disjunction-type="recognition" id="oneOf17">
                <emma:interpretation id="interp21" emma:lang="" emma:confidence="1">
                  <emma:literal/>
                </emma:interpretation>
              </emma:one-of>
            </emma:emma>
          </inkml:annotationXML>
          <inkml:trace contextRef="#ctx0" brushRef="#br0" timeOffset="57254.153">9232 5178 0,'0'24'47,"48"-24"-47,-23 25 0,24 24 15,-49 0 17,0-25-32,0 25 15,-25-49 1,1 0 0,24-25-1,0 1 1,0-25-16,0 0 15,24 25 1,25 24 0,-24-49-16,-1 49 15,25 0-15,-25 0 16</inkml:trace>
        </inkml:traceGroup>
        <inkml:traceGroup>
          <inkml:annotationXML>
            <emma:emma xmlns:emma="http://www.w3.org/2003/04/emma" version="1.0">
              <emma:interpretation id="{B4C43BDE-3E19-4F2F-A53A-7F99AB754E3E}" emma:medium="tactile" emma:mode="ink">
                <msink:context xmlns:msink="http://schemas.microsoft.com/ink/2010/main" type="inkWord" rotatedBoundingBox="20267,6842 21000,6836 21007,7593 20273,7599"/>
              </emma:interpretation>
              <emma:one-of disjunction-type="recognition" id="oneOf18">
                <emma:interpretation id="interp22" emma:lang="" emma:confidence="1">
                  <emma:literal/>
                </emma:interpretation>
              </emma:one-of>
            </emma:emma>
          </inkml:annotationXML>
          <inkml:trace contextRef="#ctx0" brushRef="#br0" timeOffset="63391.5208">11381 5276 0,'-49'24'46,"49"25"-30,0-25-16,0 25 16,0 0-1,24-49-15,1 25 16,-1-25 0,25 0-1,-49-49 1,0 0-16,0 0 15,0 25-15,0-25 16,-24 49-16,24-25 16,-25 25-16,-24 0 15</inkml:trace>
          <inkml:trace contextRef="#ctx0" brushRef="#br0" timeOffset="63770.5269">12040 5105 0,'-49'-25'16,"25"-48"0,-25 73 15,25 0-15,24 49-1,0 0-15,0 24 16,0-24-16,0 24 15,0 0-15,0 1 16,0-1-16,0 0 0,0-24 16,0 0-16,0-25 15,0 25 1,0-98 15,0 25-15</inkml:trace>
          <inkml:trace contextRef="#ctx0" brushRef="#br0" timeOffset="64040.299">11747 5422 0,'49'0'46,"0"0"-46,0-24 16,0 24-16,-1 0 16,1 0-16,-24 0 15</inkml:trace>
        </inkml:traceGroup>
        <inkml:traceGroup>
          <inkml:annotationXML>
            <emma:emma xmlns:emma="http://www.w3.org/2003/04/emma" version="1.0">
              <emma:interpretation id="{8AC005DB-90D3-4641-80D8-9EDF6304F74F}" emma:medium="tactile" emma:mode="ink">
                <msink:context xmlns:msink="http://schemas.microsoft.com/ink/2010/main" type="inkWord" rotatedBoundingBox="22809,6766 24642,6750 24647,7363 22815,7378"/>
              </emma:interpretation>
              <emma:one-of disjunction-type="recognition" id="oneOf19">
                <emma:interpretation id="interp23" emma:lang="" emma:confidence="1">
                  <emma:literal/>
                </emma:interpretation>
              </emma:one-of>
            </emma:emma>
          </inkml:annotationXML>
          <inkml:trace contextRef="#ctx0" brushRef="#br0" timeOffset="65512.5281">14214 4934 0,'-49'0'0,"25"0"16,-1 0-1,1 0-15,-25 0 16,25 0 0,-1 0-16,-24 24 15,0 1 1,25 23-1,24-23 17,49-1-17,-25-24-15,25 0 16,-24 0-16,-1 0 16,-24 49-16,49-49 15,-49 49 1,0 0-1,-25-49-15,25 24 0,-48-24 16,23 49-16,-24-49 0,25 49 16,-1-49-1,50 0 17,-1-24-17,25 24-15,-24 0 16,-1-25-1,25 25-15,-25 0 32,-24 49-32,0-25 15,0 1-15,0 48 16,0-24 0,0-25-16,25-24 31,23 0-31,1 0 15,0 0-15,0 0 16,24-48-16,-48 48 0,-1-25 16</inkml:trace>
          <inkml:trace contextRef="#ctx0" brushRef="#br0" timeOffset="264839.3046">14556 5276 0,'0'24'31,"49"-24"1,0 0-32,-1-49 15,-48 0 1,49 25-16,-49 0 0,0-25 16,49 49-16,-49-49 15,0 0 1,-24 49-1,24-24-15,-25 24 16,1 0 0,-25 0-1,25 0 1,24 24 0,0 25-1,0 0-15,24-49 16,-24 24-16,49-24 15,24 0 1,-49 0-16,1 0 16,48 0-1,-48 0-15,23 0 32,-72 0 14,24 25-30,-24-25-16,24 48 16,0 1-16,0-24 15,-25-1-15,25 49 16,0-48 0,25-25-1,23 0 1,1 0-1,-24 0 1</inkml:trace>
          <inkml:trace contextRef="#ctx0" brushRef="#br0" timeOffset="265086.4757">15289 5300 0,'0'25'31,"0"23"-31,0-23 16,-25-1-16,25 25 15,0 0 1</inkml:trace>
          <inkml:trace contextRef="#ctx0" brushRef="#br0" timeOffset="265741.4858">15704 5056 0,'0'-25'16,"0"1"15,-25 24-15,-24 0 0,25 0-1,-25 0 1,0 49-1,49-25 1,0 1 0,0 24-1,25-25 1,-1-24 0,1 24-1,23-24 1,-23 0-1,-25 49-15,24-49 16,-24 25 0,0 24 15,0-25-15,-49-24-1,1 49 1,-1-49-16,0 0 15</inkml:trace>
        </inkml:traceGroup>
        <inkml:traceGroup>
          <inkml:annotationXML>
            <emma:emma xmlns:emma="http://www.w3.org/2003/04/emma" version="1.0">
              <emma:interpretation id="{033C34AE-3FFC-47F3-BD48-FFFAFE81785B}" emma:medium="tactile" emma:mode="ink">
                <msink:context xmlns:msink="http://schemas.microsoft.com/ink/2010/main" type="inkWord" rotatedBoundingBox="25123,6521 25419,6518 25427,7398 25131,7401"/>
              </emma:interpretation>
            </emma:emma>
          </inkml:annotationXML>
          <inkml:trace contextRef="#ctx0" brushRef="#br0" timeOffset="68705.7377">16241 4763 0,'0'-25'32,"0"-23"-17,24 48 17,25 0-17,-24 0 1,-1 0-1,-24 48-15,49 1 16,-49 25 0,0-50-16,-24 25 15,24-25-15,-25 1 16,25 23 0,-49-23-16,49-1 0,0 1 15,0 24 1,0-25 15,25-24-31,-1 0 0,1 0 16,23 0-16,1 0 15,-73 0 32,-25 0-47,49 24 16,-49 25-16,49-24 15,0 24-15,0-25 16,0 0-16,0 1 16,25 24-16,23 0 31,-48-25-15,-48-24-1,-26 49 1,50-49-16,-1 0 15,1 0 1,-25-25 0</inkml:trace>
        </inkml:traceGroup>
      </inkml:traceGroup>
    </inkml:traceGroup>
    <inkml:traceGroup>
      <inkml:annotationXML>
        <emma:emma xmlns:emma="http://www.w3.org/2003/04/emma" version="1.0">
          <emma:interpretation id="{8AE78DFC-D5FB-4742-896C-F9F30D2CAD23}" emma:medium="tactile" emma:mode="ink">
            <msink:context xmlns:msink="http://schemas.microsoft.com/ink/2010/main" type="paragraph" rotatedBoundingBox="15084,8525 22954,8324 22977,9251 15108,9452" alignmentLevel="3"/>
          </emma:interpretation>
        </emma:emma>
      </inkml:annotationXML>
      <inkml:traceGroup>
        <inkml:annotationXML>
          <emma:emma xmlns:emma="http://www.w3.org/2003/04/emma" version="1.0">
            <emma:interpretation id="{1AFD26C7-068B-454D-9A0F-8CAA79FDE41A}" emma:medium="tactile" emma:mode="ink">
              <msink:context xmlns:msink="http://schemas.microsoft.com/ink/2010/main" type="line" rotatedBoundingBox="15084,8525 22954,8324 22977,9251 15108,9452"/>
            </emma:interpretation>
          </emma:emma>
        </inkml:annotationXML>
        <inkml:traceGroup>
          <inkml:annotationXML>
            <emma:emma xmlns:emma="http://www.w3.org/2003/04/emma" version="1.0">
              <emma:interpretation id="{7A46934C-BC2B-4DCA-A547-7098EE5A63B8}" emma:medium="tactile" emma:mode="ink">
                <msink:context xmlns:msink="http://schemas.microsoft.com/ink/2010/main" type="inkWord" rotatedBoundingBox="15085,8530 21349,8370 21371,9205 15106,9365"/>
              </emma:interpretation>
              <emma:one-of disjunction-type="recognition" id="oneOf20">
                <emma:interpretation id="interp24" emma:lang="" emma:confidence="1">
                  <emma:literal/>
                </emma:interpretation>
              </emma:one-of>
            </emma:emma>
          </inkml:annotationXML>
          <inkml:trace contextRef="#ctx0" brushRef="#br0" timeOffset="70426.3361">6301 6863 0,'0'-49'0,"0"25"16,-49 24 15,0 0-15,0 24-1,49 50 1,0-26-1,0-23-15,0-1 16,0 1-16,25 24 16,-25-25-16,73 25 0,-73-25 15,49 1-15,0 72 16,-49-48 0,49-49-1,-49 25-15,0-1 16,-25-24-16,25 49 31,-49-49-31,25 0 16,-1 0-16,-23 0 0,-1 0 15,49-24 1,0-25 0,0 24-1,24-24 1,1 49-16,-1-48 0,25 48 15,-25-49-15,1 49 16,48-25-16</inkml:trace>
          <inkml:trace contextRef="#ctx0" brushRef="#br0" timeOffset="71576.6875">6887 6766 0,'-49'0'15,"25"0"1,-1 48 0,25-23-1,-49 24-15,49-1 16,0 26-16,0-1 16,0 0-1,0 1-15,0-1 16,25-24-16,-25-25 0,49 25 15,0-25 1,-1-24-16,1 0 16,-24 0-16,-1 0 15,25 0-15</inkml:trace>
          <inkml:trace contextRef="#ctx0" brushRef="#br0" timeOffset="73782.6911">8377 6643 0,'24'0'46,"25"0"-30,-25 25-16,25-1 0,-24 50 31,24-1-31,-25 0 0,-24 0 16,0 25-16,0-25 16,0 1-16,0-1 15,0-24-15,-73 0 16,48-25-16,1-24 15,-25 49-15</inkml:trace>
          <inkml:trace contextRef="#ctx0" brushRef="#br0" timeOffset="74738.7081">9842 6936 0,'0'-24'31,"0"73"16,0-25-32,0 1-15,0-1 16,0 49-16,0-48 16,0-1-16,0 25 0,25-24 15,48-25 1,0 0-1,-48 0 1,-1 0-16,-24-25 0,24 25 16,-24-24-16,0-50 15,0 26 17,0 23-32,0 1 15,0-25-15,0 24 16,0 1-16,0-25 15,0 0 17</inkml:trace>
          <inkml:trace contextRef="#ctx0" brushRef="#br0" timeOffset="75809.6989">11503 6668 0,'0'-49'0,"0"25"31,-49 24-15,0 0 0,25 0-16,-25 0 15,0 0-15,0 0 0,25 73 16,24-49-1,-49 1-15,49 24 16,0-1 0,24-48-16,-24 25 15,49-25-15,-49 49 0,74-49 32,-50 48-32,49 26 15,-73-50-15,0 1 16,0 23-16,0 1 15,-24-24 1,-1-25-16,-23 24 16,-1-24-1,0 0-15,49-24 16,-25-1-16,25 1 16,0-25-16,0 0 15,49 25 1,25 24-1,-50-49 1,25 49 0</inkml:trace>
          <inkml:trace contextRef="#ctx0" brushRef="#br0" timeOffset="76573.9512">12260 6643 0,'0'-24'0,"-24"24"16,-1 0-1,-24 0 1,49 73-16,-48-24 16,48 24-16,0 1 15,0 23-15,0 1 16,0-25-16,0 1 16,24-26-16,-24-23 15,49 24 1,-25-49-16,1 24 15,23-24-15,-23 0 16,48 0 0,-24-49-1</inkml:trace>
        </inkml:traceGroup>
        <inkml:traceGroup>
          <inkml:annotationXML>
            <emma:emma xmlns:emma="http://www.w3.org/2003/04/emma" version="1.0">
              <emma:interpretation id="{0DCB0FAB-59ED-43B8-A412-619AD3E61A2C}" emma:medium="tactile" emma:mode="ink">
                <msink:context xmlns:msink="http://schemas.microsoft.com/ink/2010/main" type="inkWord" rotatedBoundingBox="22714,8331 22954,8324 22977,9251 22738,9257"/>
              </emma:interpretation>
              <emma:one-of disjunction-type="recognition" id="oneOf21">
                <emma:interpretation id="interp25" emma:lang="" emma:confidence="1">
                  <emma:literal/>
                </emma:interpretation>
              </emma:one-of>
            </emma:emma>
          </inkml:annotationXML>
          <inkml:trace contextRef="#ctx0" brushRef="#br0" timeOffset="78394.7132">13896 6546 0,'0'-25'16,"0"1"15,25 24 0,48 24-15,-73 50-1,25-26-15,-25 26 0,0-1 16,0 0-16,0 25 16,0 0-16,0-25 0,0 0 15,-25 0-15,25-24 16,-73 0-16,73-24 16,-49-1-1,0-24-15,25 0 16</inkml:trace>
        </inkml:traceGroup>
        <inkml:traceGroup>
          <inkml:annotationXML>
            <emma:emma xmlns:emma="http://www.w3.org/2003/04/emma" version="1.0">
              <emma:interpretation id="{922AD751-4ACC-48E9-8FEE-4843E762F2D7}" emma:medium="tactile" emma:mode="ink">
                <msink:context xmlns:msink="http://schemas.microsoft.com/ink/2010/main" type="inkWord" rotatedBoundingBox="15988,8743 16403,8733 16412,9061 15997,9071"/>
              </emma:interpretation>
              <emma:one-of disjunction-type="recognition" id="oneOf22">
                <emma:interpretation id="interp26" emma:lang="" emma:confidence="1">
                  <emma:literal/>
                </emma:interpretation>
              </emma:one-of>
            </emma:emma>
          </inkml:annotationXML>
          <inkml:trace contextRef="#ctx0" brushRef="#br0" timeOffset="268046.9813">7058 7156 0,'0'25'0,"0"24"47,24-49-16,1 0-15,-25-25-16,49 25 15,-49-73-15,24 48 16,-24 1-16,0-25 16,0 0-1,0 0 1,0 25-1,-49 24 17,25 0-17,-1 0 1,25 24 31,49 25-32,-24-49 1,23 0 0,1 0-1,-24 0-15,24 0 16,-25 0 0,-24 25 77,0-1-77,0 49 0,0-24-1,0 0 1,0-24-16,24-25 31,25 0 0,0 0-31,-73 0 94</inkml:trace>
        </inkml:traceGroup>
        <inkml:traceGroup>
          <inkml:annotationXML>
            <emma:emma xmlns:emma="http://www.w3.org/2003/04/emma" version="1.0">
              <emma:interpretation id="{9CEE88D8-8C84-404F-BB6E-89B7389FF009}" emma:medium="tactile" emma:mode="ink">
                <msink:context xmlns:msink="http://schemas.microsoft.com/ink/2010/main" type="inkWord" rotatedBoundingBox="16607,8702 21850,8568 21863,9084 16620,9218"/>
              </emma:interpretation>
              <emma:one-of disjunction-type="recognition" id="oneOf23">
                <emma:interpretation id="interp27" emma:lang="" emma:confidence="1">
                  <emma:literal/>
                </emma:interpretation>
              </emma:one-of>
            </emma:emma>
          </inkml:annotationXML>
          <inkml:trace contextRef="#ctx0" brushRef="#br0" timeOffset="268347.7192">7693 7181 0,'0'24'15,"0"1"1,0-1-1,0 25 1,0-25 0</inkml:trace>
          <inkml:trace contextRef="#ctx0" brushRef="#br0" timeOffset="268917.9795">8010 6863 0,'0'25'63,"0"23"-63,0 1 0,0 25 15,0-1-15,0-24 16,0-25-16,0 1 16,25-25 30</inkml:trace>
          <inkml:trace contextRef="#ctx0" brushRef="#br0" timeOffset="270421.3149">12504 6766 0,'-24'0'47,"-1"0"-32,1 0 1,-25 0 0,25 0-16,24 48 15,0 1 1,0-24-1,0-1 17,49-24-32,-1 49 31,1-49-15,-49 24-16,25-24 15,-25 25-15,0 24 16,0-25-1,0 0 1,-49 25 0,0-49-1,0 0 1,49-24 15,0-1-15,25 25-16,-1 0 31</inkml:trace>
          <inkml:trace contextRef="#ctx0" brushRef="#br0" timeOffset="270753.2837">12919 7034 0,'0'25'16,"0"23"0,0 1 15,0-24-31,0 24 16,0-25-1</inkml:trace>
        </inkml:traceGroup>
        <inkml:traceGroup>
          <inkml:annotationXML>
            <emma:emma xmlns:emma="http://www.w3.org/2003/04/emma" version="1.0">
              <emma:interpretation id="{54B45E29-84B3-4E64-B3FA-8196856F3C86}" emma:medium="tactile" emma:mode="ink">
                <msink:context xmlns:msink="http://schemas.microsoft.com/ink/2010/main" type="inkWord" rotatedBoundingBox="22185,8548 22211,8547 22226,9133 22200,9134"/>
              </emma:interpretation>
              <emma:one-of disjunction-type="recognition" id="oneOf24">
                <emma:interpretation id="interp28" emma:lang="" emma:confidence="1">
                  <emma:literal/>
                </emma:interpretation>
              </emma:one-of>
            </emma:emma>
          </inkml:annotationXML>
          <inkml:trace contextRef="#ctx0" brushRef="#br0" timeOffset="271255.2483">13261 6766 0,'0'-49'0,"0"73"62,0 1-62,0 23 16,0 1-16,0 24 15,0 1-15,0-1 16,0 0-16,0 1 0,0-26 16,0-23-1,25-25-15,-25-73 47</inkml:trace>
        </inkml:traceGroup>
      </inkml:traceGroup>
    </inkml:traceGroup>
    <inkml:traceGroup>
      <inkml:annotationXML>
        <emma:emma xmlns:emma="http://www.w3.org/2003/04/emma" version="1.0">
          <emma:interpretation id="{88BA9DDB-DC6C-4A08-979A-57B1F270801F}" emma:medium="tactile" emma:mode="ink">
            <msink:context xmlns:msink="http://schemas.microsoft.com/ink/2010/main" type="paragraph" rotatedBoundingBox="14373,10202 21173,10000 21207,11118 14407,11320" alignmentLevel="3"/>
          </emma:interpretation>
        </emma:emma>
      </inkml:annotationXML>
      <inkml:traceGroup>
        <inkml:annotationXML>
          <emma:emma xmlns:emma="http://www.w3.org/2003/04/emma" version="1.0">
            <emma:interpretation id="{B8D031FD-709F-4157-B472-A7C12D3BB7DD}" emma:medium="tactile" emma:mode="ink">
              <msink:context xmlns:msink="http://schemas.microsoft.com/ink/2010/main" type="line" rotatedBoundingBox="14373,10202 21173,10000 21207,11118 14407,11320"/>
            </emma:interpretation>
          </emma:emma>
        </inkml:annotationXML>
        <inkml:traceGroup>
          <inkml:annotationXML>
            <emma:emma xmlns:emma="http://www.w3.org/2003/04/emma" version="1.0">
              <emma:interpretation id="{BEC22C11-E26F-424F-AD1A-DDA379CF5CE1}" emma:medium="tactile" emma:mode="ink">
                <msink:context xmlns:msink="http://schemas.microsoft.com/ink/2010/main" type="inkWord" rotatedBoundingBox="14385,10575 14769,10563 14776,10779 14391,10791"/>
              </emma:interpretation>
            </emma:emma>
          </inkml:annotationXML>
          <inkml:trace contextRef="#ctx0" brushRef="#br0" timeOffset="80267.9233">5470 8744 0,'-24'0'32,"48"0"15,1 0-32,24 0-15,-25 0 16,1 0-16,23 0 15,1 0 1,-24 0 0,-74 0 46</inkml:trace>
          <inkml:trace contextRef="#ctx0" brushRef="#br0" timeOffset="80568.7285">5495 8939 0,'24'0'62,"25"0"-62,0 0 16,0 0-16,0 0 15,0 0-15,-1 0 16,-23 0-16</inkml:trace>
        </inkml:traceGroup>
        <inkml:traceGroup>
          <inkml:annotationXML>
            <emma:emma xmlns:emma="http://www.w3.org/2003/04/emma" version="1.0">
              <emma:interpretation id="{6C9069CF-974B-4490-9C2B-622C7D4A4FA2}" emma:medium="tactile" emma:mode="ink">
                <msink:context xmlns:msink="http://schemas.microsoft.com/ink/2010/main" type="inkWord" rotatedBoundingBox="15671,10163 16140,10149 16170,11158 15701,11172"/>
              </emma:interpretation>
              <emma:one-of disjunction-type="recognition" id="oneOf25">
                <emma:interpretation id="interp29" emma:lang="" emma:confidence="1">
                  <emma:literal/>
                </emma:interpretation>
              </emma:one-of>
            </emma:emma>
          </inkml:annotationXML>
          <inkml:trace contextRef="#ctx0" brushRef="#br0" timeOffset="103736.9962">6985 8377 0,'0'-48'62,"-49"48"-46,24 0 0,-23 0-16,23 24 15,-24 0 1,49 25-16,-49-49 15,49 49 1,0 0 0,0-25-1,0 1 1,49 24 0,0-49-1,0 0 1,-49 24-16,24-24 15,-24 25-15,0 23 16,0 1 0,-24 0-1,24-25 1,-49-24-16,49 49 16,-24-49-1,48 0 63,1 0-62,-1 0 0,-24 25-1,0-1-15,0 25 16,0 0-16,0 0 0,0 0 15,0-1-15,49 1 16,-49-24-16,24 24 31,1-49-15,-25 24-16,49-24 16,-25 0-16,0 0 15,25 0-15,-24 0 16,-1-24-16,25 24 15,-49-25 48,0 1-47</inkml:trace>
        </inkml:traceGroup>
        <inkml:traceGroup>
          <inkml:annotationXML>
            <emma:emma xmlns:emma="http://www.w3.org/2003/04/emma" version="1.0">
              <emma:interpretation id="{D6682FDF-ACF9-441E-B1D3-F019DDB200DB}" emma:medium="tactile" emma:mode="ink">
                <msink:context xmlns:msink="http://schemas.microsoft.com/ink/2010/main" type="inkWord" rotatedBoundingBox="17948,10111 19260,10072 19287,10979 17975,11018"/>
              </emma:interpretation>
              <emma:one-of disjunction-type="recognition" id="oneOf26">
                <emma:interpretation id="interp30" emma:lang="" emma:confidence="1">
                  <emma:literal/>
                </emma:interpretation>
              </emma:one-of>
            </emma:emma>
          </inkml:annotationXML>
          <inkml:trace contextRef="#ctx0" brushRef="#br0" timeOffset="106976.6637">9036 8304 0,'-24'0'0,"24"-24"31,24 24 16,25 0-31,24 0-1,-48 0 1,-25 24 31,0 1-31,0 23-1,-25-48 1,25 25-16,-73-1 15,73 50 1,-24-74 0,24 24-16,0 0 15,0 1-15,0 24 16,0-25 0,48-24-1,1 49 1,-24-49-1,24 0 1,-49-24-16,48 24 16,-72 0 15,0 0-15,-1 24-1,25 25 16,0-25-31,0 1 16,0 23-16,0-23 16,0 48-1,49-48-15,-49-1 0,0 25 16,0-25-16,0 1 16,0 24-1,-49-49-15,25 48 0,-1-48 16,-24 0-16,1 0 15,23 0 1,25-24 0,0 0-1,0-1 1</inkml:trace>
          <inkml:trace contextRef="#ctx0" brushRef="#br0" timeOffset="108047.6702">9989 8451 0,'0'24'62,"0"1"-46,0 23-16,0-23 16,0-1-16,0 25 15,0-24-15,0-1 16,0 25-16,49-49 15,-49 49-15,24-49 0,-24 24 16,49-24-16,-25 0 16,50 0-1,-26-24 1,-23-1-16,-25 1 16,49 24-1,-49-49-15,0-24 16,0 24-1,0 24-15,-25-48 16,25 24 0,-24 0-1,24 74 63</inkml:trace>
        </inkml:traceGroup>
        <inkml:traceGroup>
          <inkml:annotationXML>
            <emma:emma xmlns:emma="http://www.w3.org/2003/04/emma" version="1.0">
              <emma:interpretation id="{5ADB6F0F-51F7-4C21-ABE5-2479B9C537FF}" emma:medium="tactile" emma:mode="ink">
                <msink:context xmlns:msink="http://schemas.microsoft.com/ink/2010/main" type="inkWord" rotatedBoundingBox="19848,10069 20149,10060 20174,10916 19873,10925"/>
              </emma:interpretation>
              <emma:one-of disjunction-type="recognition" id="oneOf27">
                <emma:interpretation id="interp31" emma:lang="" emma:confidence="1">
                  <emma:literal/>
                </emma:interpretation>
              </emma:one-of>
            </emma:emma>
          </inkml:annotationXML>
          <inkml:trace contextRef="#ctx0" brushRef="#br0" timeOffset="110985.5788">11185 8377 0,'0'-48'0,"0"23"16,0 1 0,0-25 15,-24 49-31,-49 24 16,48-24-1,-24 74-15,25-26 16,-25-23-16,25 24 15,24 0 1,24-49 0,25 0-1,-25 0 1,25 24-16,-24-24 16,-1 0-16,1 0 15,23 0 1,-48 24-16,0 25 15,-24-24-15,0-1 16,-25 25-16,24-25 16,-24 50-16,98-74 78,-24 0-78,-25 48 15,0-23 1,0-1-16,0 25 16,0 0-16,0-25 15,0 1-15,0 24 16,49-49 31,-1 0-32,1 0 1,-49-25 0,0 1 31</inkml:trace>
        </inkml:traceGroup>
        <inkml:traceGroup>
          <inkml:annotationXML>
            <emma:emma xmlns:emma="http://www.w3.org/2003/04/emma" version="1.0">
              <emma:interpretation id="{136B1DA7-F137-45FA-9C92-7B6A61BCE396}" emma:medium="tactile" emma:mode="ink">
                <msink:context xmlns:msink="http://schemas.microsoft.com/ink/2010/main" type="inkWord" rotatedBoundingBox="20903,10016 21174,10008 21200,10911 20930,10919"/>
              </emma:interpretation>
              <emma:one-of disjunction-type="recognition" id="oneOf28">
                <emma:interpretation id="interp32" emma:lang="" emma:confidence="1">
                  <emma:literal/>
                </emma:interpretation>
              </emma:one-of>
            </emma:emma>
          </inkml:annotationXML>
          <inkml:trace contextRef="#ctx0" brushRef="#br0" timeOffset="112611.7861">12089 8231 0,'0'-49'31,"49"49"16,-25 0-31,25 0-16,-24 24 15,-25 1 1,0 48 0,0-48-1,-25 48-15,1-24 16,-25 0-16,25-1 15,24 1 1,-74 0-16,74-24 16,0 23-1,25-48 1,48 0 0,-49 0-16,1 0 15,-25-24-15,49 24 16,-98 0 15,49 24-15,-49 25-16,49-24 0,0-1 15,0 25-15,0-25 16,0 25 0,73-49-16,-73 49 0,0 0 15,-73-25 16,49-24-31,-1 0 16,25 25-16,-49-25 16,0 0 15</inkml:trace>
        </inkml:traceGroup>
        <inkml:traceGroup>
          <inkml:annotationXML>
            <emma:emma xmlns:emma="http://www.w3.org/2003/04/emma" version="1.0">
              <emma:interpretation id="{4646507F-FF39-40EE-9B78-6D255AA1DD80}" emma:medium="tactile" emma:mode="ink">
                <msink:context xmlns:msink="http://schemas.microsoft.com/ink/2010/main" type="inkWord" rotatedBoundingBox="16723,10456 20709,10337 20732,11132 16747,11250"/>
              </emma:interpretation>
              <emma:one-of disjunction-type="recognition" id="oneOf29">
                <emma:interpretation id="interp33" emma:lang="" emma:confidence="1">
                  <emma:literal/>
                </emma:interpretation>
              </emma:one-of>
            </emma:emma>
          </inkml:annotationXML>
          <inkml:trace contextRef="#ctx0" brushRef="#br0" timeOffset="274478.7732">7888 8646 0,'0'25'32,"0"23"-17,0 1-15,0 0 16,0 24-16,0 1 15,0-1-15,0 0 16,0-24-16,0-25 0,0 25 16</inkml:trace>
          <inkml:trace contextRef="#ctx0" brushRef="#br0" timeOffset="274927.8316">7791 8841 0,'0'-48'15,"0"-1"-15,24 0 16,0 0-1,25 49 1,-49-24 0,74 24-16,-50 0 15,0 0 17,-24 49-32,49-1 15,-49 1 1,0 0-1,-24-49-15,24 49 16,-25-49-16,1 24 16,-25-24-1,74 0 48,-25-49-48</inkml:trace>
          <inkml:trace contextRef="#ctx0" brushRef="#br0" timeOffset="278687.1715">11625 8524 0,'-24'0'47,"24"24"-31,0 25-16,0 25 0,0 48 15,0 0-15,24 24 16,-24-48-16,0-25 16,0-24-16,0-24 15,24-25 1,-24-25 31</inkml:trace>
          <inkml:trace contextRef="#ctx0" brushRef="#br0" timeOffset="279119.7181">11576 8817 0,'-24'0'0,"24"-122"31,0 98-31,0-1 16,24 25-16,25-49 16,-25 49-1,25-24 1,0 24-1,-24 0 17,-25 49-17,0-25-15,0 49 16,0-48 0,0-1-1,0 1 1,-25-25-1,-24 0-15</inkml:trace>
        </inkml:traceGroup>
      </inkml:traceGroup>
    </inkml:traceGroup>
    <inkml:traceGroup>
      <inkml:annotationXML>
        <emma:emma xmlns:emma="http://www.w3.org/2003/04/emma" version="1.0">
          <emma:interpretation id="{C4310C3A-74CE-4C95-A294-7F6B460B4784}" emma:medium="tactile" emma:mode="ink">
            <msink:context xmlns:msink="http://schemas.microsoft.com/ink/2010/main" type="paragraph" rotatedBoundingBox="14615,11966 17595,11869 17632,13014 14652,13111" alignmentLevel="3"/>
          </emma:interpretation>
        </emma:emma>
      </inkml:annotationXML>
      <inkml:traceGroup>
        <inkml:annotationXML>
          <emma:emma xmlns:emma="http://www.w3.org/2003/04/emma" version="1.0">
            <emma:interpretation id="{7EF7EC5A-3D12-449F-9271-891452CA039D}" emma:medium="tactile" emma:mode="ink">
              <msink:context xmlns:msink="http://schemas.microsoft.com/ink/2010/main" type="line" rotatedBoundingBox="14615,11966 17595,11869 17632,13014 14652,13111"/>
            </emma:interpretation>
          </emma:emma>
        </inkml:annotationXML>
        <inkml:traceGroup>
          <inkml:annotationXML>
            <emma:emma xmlns:emma="http://www.w3.org/2003/04/emma" version="1.0">
              <emma:interpretation id="{EEB3F8A2-56F7-4800-B11A-53EE05B2F396}" emma:medium="tactile" emma:mode="ink">
                <msink:context xmlns:msink="http://schemas.microsoft.com/ink/2010/main" type="inkWord" rotatedBoundingBox="14627,12321 15231,12301 15240,12559 14635,12579"/>
              </emma:interpretation>
            </emma:emma>
          </inkml:annotationXML>
          <inkml:trace contextRef="#ctx0" brushRef="#br0" timeOffset="280475.4508">5690 10551 0,'49'0'62,"-24"0"-46,23 0-16,1 0 16,0-24-16,24 24 15,-24 0-15,-24 0 16,-25-49-16,24 49 15,-48 0 32,-1 24-31</inkml:trace>
          <inkml:trace contextRef="#ctx0" brushRef="#br0" timeOffset="280738.535">5812 10722 0,'-24'0'15,"48"0"17,1 0-32,-1 0 15,25 0 1,24 0-16,25 0 15,-25 0-15,1 0 16,-26 0-16,-23 0 16</inkml:trace>
        </inkml:traceGroup>
        <inkml:traceGroup>
          <inkml:annotationXML>
            <emma:emma xmlns:emma="http://www.w3.org/2003/04/emma" version="1.0">
              <emma:interpretation id="{E4C3E68D-9FF8-4442-8C5D-C88B339F267D}" emma:medium="tactile" emma:mode="ink">
                <msink:context xmlns:msink="http://schemas.microsoft.com/ink/2010/main" type="inkWord" rotatedBoundingBox="15965,11922 17595,11869 17632,13014 16002,13067"/>
              </emma:interpretation>
              <emma:one-of disjunction-type="recognition" id="oneOf30">
                <emma:interpretation id="interp34" emma:lang="" emma:confidence="1">
                  <emma:literal/>
                </emma:interpretation>
              </emma:one-of>
            </emma:emma>
          </inkml:annotationXML>
          <inkml:trace contextRef="#ctx0" brushRef="#br0" timeOffset="282242.9141">7351 10160 0,'0'-49'16,"0"25"15,-24 24-31,-25 0 16,24 0-16,1 0 15,-25 0 1,25 0-16,-1 24 0,-48 25 16,73-24-1,-24-25-15,24 49 16,0-1-16,0 1 15,24-24 17,49-25-17,-48 0-15,23 0 16,1 0 0,-24 0-1,24 49 1,-49-25-1,0 0-15,0 1 32,-74-25-32,50 73 0,-1-73 31,-23 25-31,-1-25 16,24 48-1,25-72 48,49 24-63,0 0 15,0 0 1,0 0 15,-49 24-31,0 1 16,0-1-16,-25-24 15,25 73 1,0-24 0,0 25-1,0-26 1,0 1 0,25-49-16,24 0 15,-25 0-15,25 0 16,-25 0-16,50-24 0,-50 24 15,0 0-15,-24-25 16</inkml:trace>
          <inkml:trace contextRef="#ctx0" brushRef="#br0" timeOffset="288261.2553">7791 10380 0,'0'-24'15,"0"73"48,0 24-63,0 25 15,0-1-15,48 1 16,-48 24-16,0 0 16,0-49-16,0-24 15,0-24-15,0 24 16,0-74 15,0-24-31</inkml:trace>
          <inkml:trace contextRef="#ctx0" brushRef="#br0" timeOffset="288662.4106">7766 10600 0,'0'-49'16,"0"0"-1,25-24 1,23 24 0,1 49-16,-24 0 15,-1 0-15,49 0 16,-24 0 0,0 0-16,-49 49 15,0 0-15,-24-25 16,24 1-16,-49 24 15,49-25-15,-73-24 16,24 49 0,24-49-16,1 0 15,-25 49-15,25-49 16,-1 0-16,1 0 16,24 24 30</inkml:trace>
          <inkml:trace contextRef="#ctx0" brushRef="#br0" timeOffset="289565.0637">8352 10160 0,'0'-24'16,"0"-25"31,49 49-47,24 0 15,-48 0 1,-1 0 0,-24 24-16,0 25 15,0 0 1,0-24-1,0 23-15,-49-48 16,49 74-16,-48-74 16,48 49-16,0-25 15,0 0 1,0 25 15,48-49-15,-23 0-16,-1 0 15,1 0-15,24 0 16,-25-24-16,25-1 16,-74 25 15,1 0-15,24 25-1,0 24 1,0-25-16,0 25 15,0-25-15,0 1 16,24 24-16,-24-25 16,0 25-1,0-25-15,-24-24 16,0 49-16,-25-49 16,24 0-1,25-24 16,0-1 1</inkml:trace>
        </inkml:traceGroup>
      </inkml:traceGroup>
    </inkml:traceGroup>
  </inkml:traceGroup>
</inkml:ink>
</file>

<file path=ppt/ink/ink8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2:33.74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125F373D-89B4-4455-B8EA-900CAB2A19EA}" emma:medium="tactile" emma:mode="ink">
          <msink:context xmlns:msink="http://schemas.microsoft.com/ink/2010/main" type="inkDrawing" rotatedBoundingBox="25365,3506 27744,2543 27962,3080 25583,4044" semanticType="callout" shapeName="Other">
            <msink:sourceLink direction="to" ref="{FC7BA536-373A-4CB6-BE78-3E45908AF1C2}"/>
          </msink:context>
        </emma:interpretation>
      </emma:emma>
    </inkml:annotationXML>
    <inkml:trace contextRef="#ctx0" brushRef="#br0">74 953 0,'-48'0'15,"-1"0"1,122 0 31,73-73-32,50-25 1,73-24-16,72 24 16,-47-24-16,23 24 15,-48-24-15,-74 49 16,-48 0-16,-74 24 15,-24 24 1,-74 25 15,1 0 1</inkml:trace>
    <inkml:trace contextRef="#ctx0" brushRef="#br0" timeOffset="401.0428">2004-97 0,'-25'0'15,"50"0"32,-1 0-31,25 0-16,0 0 0,0 0 16,24 0-16,-24 0 15,-25 0-15,-24 73 47,-24-24-47,24 24 16,-49 0-16,49 1 15,0-26 1,-49 1-16,49-24 16,0 24-16,0-25 15</inkml:trace>
  </inkml:traceGroup>
</inkml:ink>
</file>

<file path=ppt/ink/ink8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2:36.239"/>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B514D8B-408D-4900-9E66-A13CE7327A6C}" emma:medium="tactile" emma:mode="ink">
          <msink:context xmlns:msink="http://schemas.microsoft.com/ink/2010/main" type="writingRegion" rotatedBoundingBox="29037,2200 30582,1777 31038,3447 29493,3869"/>
        </emma:interpretation>
      </emma:emma>
    </inkml:annotationXML>
    <inkml:traceGroup>
      <inkml:annotationXML>
        <emma:emma xmlns:emma="http://www.w3.org/2003/04/emma" version="1.0">
          <emma:interpretation id="{48C46D73-B7F9-4A41-AC55-BB2243E3D08A}" emma:medium="tactile" emma:mode="ink">
            <msink:context xmlns:msink="http://schemas.microsoft.com/ink/2010/main" type="paragraph" rotatedBoundingBox="29040,2191 30478,1871 30604,2438 29166,2758" alignmentLevel="1"/>
          </emma:interpretation>
        </emma:emma>
      </inkml:annotationXML>
      <inkml:traceGroup>
        <inkml:annotationXML>
          <emma:emma xmlns:emma="http://www.w3.org/2003/04/emma" version="1.0">
            <emma:interpretation id="{395D5EEB-FACD-4708-8C72-631FEB4BA071}" emma:medium="tactile" emma:mode="ink">
              <msink:context xmlns:msink="http://schemas.microsoft.com/ink/2010/main" type="line" rotatedBoundingBox="29040,2191 30478,1871 30604,2438 29166,2758"/>
            </emma:interpretation>
          </emma:emma>
        </inkml:annotationXML>
        <inkml:traceGroup>
          <inkml:annotationXML>
            <emma:emma xmlns:emma="http://www.w3.org/2003/04/emma" version="1.0">
              <emma:interpretation id="{FC7BA536-373A-4CB6-BE78-3E45908AF1C2}" emma:medium="tactile" emma:mode="ink">
                <msink:context xmlns:msink="http://schemas.microsoft.com/ink/2010/main" type="inkWord" rotatedBoundingBox="29040,2191 30478,1871 30604,2438 29166,2758">
                  <msink:destinationLink direction="to" ref="{125F373D-89B4-4455-B8EA-900CAB2A19EA}"/>
                </msink:context>
              </emma:interpretation>
              <emma:one-of disjunction-type="recognition" id="oneOf0">
                <emma:interpretation id="interp0" emma:lang="" emma:confidence="0.5">
                  <emma:literal>of</emma:literal>
                </emma:interpretation>
                <emma:interpretation id="interp1" emma:lang="" emma:confidence="0.5">
                  <emma:literal>o t</emma:literal>
                </emma:interpretation>
                <emma:interpretation id="interp2" emma:lang="" emma:confidence="0">
                  <emma:literal>o +</emma:literal>
                </emma:interpretation>
                <emma:interpretation id="interp3" emma:lang="" emma:confidence="0">
                  <emma:literal>o "</emma:literal>
                </emma:interpretation>
                <emma:interpretation id="interp4" emma:lang="" emma:confidence="0">
                  <emma:literal>O t</emma:literal>
                </emma:interpretation>
              </emma:one-of>
            </emma:emma>
          </inkml:annotationXML>
          <inkml:trace contextRef="#ctx0" brushRef="#br0">831 171 0,'-25'0'16,"25"49"15,0 0-15,0-25-16,0 1 15,0 24-15,0 0 16,25-49 0,-25 24-16,73-24 15,-24 0 1,-25 0-16,25-73 16,-49-1-1,0 50-15,-24 0 16,-25-50-1,-24 74 1,48 0-16,-24 0 16,25 0-1,24 25 1</inkml:trace>
          <inkml:trace contextRef="#ctx0" brushRef="#br0" timeOffset="269.776">1075-122 0,'-25'-49'0,"50"49"47,-25 25-47,49 24 0,-49-25 15,49 25-15,-49 24 16,48 25-16,-48-25 16,25 0-1,24-24-15,-49-73 63</inkml:trace>
          <inkml:trace contextRef="#ctx0" brushRef="#br0" timeOffset="501.6693">1173 123 0,'48'0'47,"1"-49"-47,0 49 16,0-49-16,0 49 15,0-49-15,-123 122 79,50-24-64</inkml:trace>
          <inkml:trace contextRef="#ctx0" brushRef="#br0" timeOffset="-401.1889">0 171 0,'25'0'31,"24"0"-15,-1 0-16,1 0 0,0 74 16,24-74-16,-24 73 15,0-73-15,0 49 16,0-49-16,-25 49 15,1-49 1,-25-25 15,0 1-15,0-1-16,0-24 16,0 1-16,0-26 15,0 26-15,-49-1 0,49 24 16,0-24-1,-25 49 1,25 49 0,25 0-1</inkml:trace>
          <inkml:trace contextRef="#ctx0" brushRef="#br0" timeOffset="-771.1393">74 49 0,'0'49'47,"0"0"-47,0 24 16,0-24-16,24 0 0,-24 0 15,0 0-15,24-1 16,-24-23 0,0-50 15</inkml:trace>
        </inkml:traceGroup>
      </inkml:traceGroup>
    </inkml:traceGroup>
    <inkml:traceGroup>
      <inkml:annotationXML>
        <emma:emma xmlns:emma="http://www.w3.org/2003/04/emma" version="1.0">
          <emma:interpretation id="{4A9CA393-2889-413A-9CF6-0B6C02744C73}" emma:medium="tactile" emma:mode="ink">
            <msink:context xmlns:msink="http://schemas.microsoft.com/ink/2010/main" type="paragraph" rotatedBoundingBox="29447,3263 30881,2871 31038,3447 29604,3839" alignmentLevel="1"/>
          </emma:interpretation>
        </emma:emma>
      </inkml:annotationXML>
      <inkml:traceGroup>
        <inkml:annotationXML>
          <emma:emma xmlns:emma="http://www.w3.org/2003/04/emma" version="1.0">
            <emma:interpretation id="{659752C1-5EEE-49C6-9B7B-223BDA72DAC3}" emma:medium="tactile" emma:mode="ink">
              <msink:context xmlns:msink="http://schemas.microsoft.com/ink/2010/main" type="line" rotatedBoundingBox="29447,3263 30881,2871 31038,3447 29604,3839"/>
            </emma:interpretation>
          </emma:emma>
        </inkml:annotationXML>
        <inkml:traceGroup>
          <inkml:annotationXML>
            <emma:emma xmlns:emma="http://www.w3.org/2003/04/emma" version="1.0">
              <emma:interpretation id="{0753792C-44FB-43BE-B59D-289358C2F5BE}" emma:medium="tactile" emma:mode="ink">
                <msink:context xmlns:msink="http://schemas.microsoft.com/ink/2010/main" type="inkWord" rotatedBoundingBox="29447,3263 30881,2871 31038,3447 29604,3839"/>
              </emma:interpretation>
              <emma:one-of disjunction-type="recognition" id="oneOf1">
                <emma:interpretation id="interp5" emma:lang="" emma:confidence="0.5">
                  <emma:literal>ew</emma:literal>
                </emma:interpretation>
                <emma:interpretation id="interp6" emma:lang="" emma:confidence="0">
                  <emma:literal>eww</emma:literal>
                </emma:interpretation>
                <emma:interpretation id="interp7" emma:lang="" emma:confidence="0">
                  <emma:literal>aw</emma:literal>
                </emma:interpretation>
                <emma:interpretation id="interp8" emma:lang="" emma:confidence="0">
                  <emma:literal>ow</emma:literal>
                </emma:interpretation>
                <emma:interpretation id="interp9" emma:lang="" emma:confidence="0">
                  <emma:literal>ewe</emma:literal>
                </emma:interpretation>
              </emma:one-of>
            </emma:emma>
          </inkml:annotationXML>
          <inkml:trace contextRef="#ctx0" brushRef="#br0" timeOffset="2291.2335">977 1173 0,'0'24'0,"25"-24"32,23 0-17,26 0 1,-50 0 0,1 0-16,23-49 15,-48 25 16,-24 24-15,24-25-16,-49 25 0,0-48 16,0 48-1,25 0 1,24 24 0,-49-24-1,49 73-15,0-48 0,0-1 31,0 1-31,25 23 0,-25-23 16,24-25-16,-24 49 16,49-49-16,0 49 31,24-49-31,-49 0 0,1 0 16,24-25-16,-25 1 15,-24-1-15,25-24 0,-25 25 16,0 0-16,0-25 15,0 24-15,0-24 16,24 98 62,-24 0-62,24-49-16,-24 49 15,49-49-15,-24 0 16,24 0 0,-1-24-1,-48-25-15,0 24 0,0 1 16,0-25-16,0 25 16,0-1-1,0 74 32,0-25-31,49 1-16,-49 24 15,49-25-15,0 25 16,-25-49 0,25 0-16,0-24 15,-49-1 1,49-24-1,-49 0-15,0 1 16,0-1-16,0 24 16,-25-24-16,-23 25 15,23-25-15,1 25 16,-25 24-16,49 24 62</inkml:trace>
          <inkml:trace contextRef="#ctx0" brushRef="#br0" timeOffset="1319.5959">440 1344 0,'0'-25'15,"24"25"32,1 0-47,24 0 0,-25 0 16,0 0-16,50 49 15,-50-49-15,1 49 16,48-49-16,-49 49 16,1-49-16,24 0 15,-49-25 32,0-48-31,-25 24-16,25 0 15,-49-48 1,-24 23-16,73 50 16,-24 0-1,72 24 48</inkml:trace>
          <inkml:trace contextRef="#ctx0" brushRef="#br0" timeOffset="902.8654">464 1368 0,'0'25'32,"0"-1"-32,25 25 15,-25 0-15,49-1 16,-49 1-16,24 0 0,-24 0 31</inkml:trace>
        </inkml:traceGroup>
      </inkml:traceGroup>
    </inkml:traceGroup>
  </inkml:traceGroup>
</inkml:ink>
</file>

<file path=ppt/ink/ink8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3:21.83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D850D341-03E2-4A62-BC54-84C7B5A8FDEF}" emma:medium="tactile" emma:mode="ink">
          <msink:context xmlns:msink="http://schemas.microsoft.com/ink/2010/main" type="inkDrawing" rotatedBoundingBox="21539,12759 25149,12264 25159,12332 21548,12827" shapeName="Other"/>
        </emma:interpretation>
      </emma:emma>
    </inkml:annotationXML>
    <inkml:trace contextRef="#ctx0" brushRef="#br0">0 489 0,'-24'0'0,"48"0"47,25 0-47,49 0 32,73 0-32,73-73 15,-24 73-15,0-49 0,48 49 16,1-74-16,0 74 15,-1-97-15,-23 97 16,48-73-16,-25 73 16,-72-49-16,-25 49 15,-25-49-15,-73 49 0,-24 0 16,-24 0-16,24 0 16,-74 0 46,1 0-46,-1 0-1,-24 0-15,25-25 16</inkml:trace>
  </inkml:traceGroup>
</inkml:ink>
</file>

<file path=ppt/ink/ink8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3:22.16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1C36D7A-15BB-477D-A565-B798A68F683A}" emma:medium="tactile" emma:mode="ink">
          <msink:context xmlns:msink="http://schemas.microsoft.com/ink/2010/main" type="writingRegion" rotatedBoundingBox="24708,12015 30247,11741 30279,12381 24740,12655"/>
        </emma:interpretation>
      </emma:emma>
    </inkml:annotationXML>
    <inkml:traceGroup>
      <inkml:annotationXML>
        <emma:emma xmlns:emma="http://www.w3.org/2003/04/emma" version="1.0">
          <emma:interpretation id="{DF545211-C2E8-4512-B1A1-323CA37561CC}" emma:medium="tactile" emma:mode="ink">
            <msink:context xmlns:msink="http://schemas.microsoft.com/ink/2010/main" type="paragraph" rotatedBoundingBox="24708,12015 30247,11741 30279,12381 24740,12655" alignmentLevel="1"/>
          </emma:interpretation>
        </emma:emma>
      </inkml:annotationXML>
      <inkml:traceGroup>
        <inkml:annotationXML>
          <emma:emma xmlns:emma="http://www.w3.org/2003/04/emma" version="1.0">
            <emma:interpretation id="{8269C959-65A4-40C3-A9F0-364B761E6035}" emma:medium="tactile" emma:mode="ink">
              <msink:context xmlns:msink="http://schemas.microsoft.com/ink/2010/main" type="line" rotatedBoundingBox="24708,12015 30247,11741 30279,12381 24740,12655"/>
            </emma:interpretation>
          </emma:emma>
        </inkml:annotationXML>
        <inkml:traceGroup>
          <inkml:annotationXML>
            <emma:emma xmlns:emma="http://www.w3.org/2003/04/emma" version="1.0">
              <emma:interpretation id="{F72DEF18-63F6-40C5-A37C-CEEEFE73BAE1}" emma:medium="tactile" emma:mode="ink">
                <msink:context xmlns:msink="http://schemas.microsoft.com/ink/2010/main" type="inkWord" rotatedBoundingBox="24716,12162 25024,12146 25049,12640 24740,12655"/>
              </emma:interpretation>
              <emma:one-of disjunction-type="recognition" id="oneOf0">
                <emma:interpretation id="interp0" emma:lang="" emma:confidence="1">
                  <emma:literal/>
                </emma:interpretation>
              </emma:one-of>
            </emma:emma>
          </inkml:annotationXML>
          <inkml:trace contextRef="#ctx0" brushRef="#br0">15801 10380 0,'-24'-49'0,"48"49"63,1 0-48,24 25 1,-25-25-16,25 24 15,-25-24-15,25 49 16,-24-49-16,-25 49 16,48-49-16,-48 49 15,0-25-15,-24 25 16,0 0-16,-25-25 16,49 25-16,-49-49 0,49 49 15,-24-49-15,24 24 16,-25-24-16,25 25 15</inkml:trace>
        </inkml:traceGroup>
        <inkml:traceGroup>
          <inkml:annotationXML>
            <emma:emma xmlns:emma="http://www.w3.org/2003/04/emma" version="1.0">
              <emma:interpretation id="{A395A1C7-D14A-4EA4-8EF8-5A7C04259DBC}" emma:medium="tactile" emma:mode="ink">
                <msink:context xmlns:msink="http://schemas.microsoft.com/ink/2010/main" type="inkWord" rotatedBoundingBox="26507,11926 27934,11855 27959,12361 26532,12431"/>
              </emma:interpretation>
              <emma:one-of disjunction-type="recognition" id="oneOf1">
                <emma:interpretation id="interp1" emma:lang="" emma:confidence="1">
                  <emma:literal/>
                </emma:interpretation>
              </emma:one-of>
            </emma:emma>
          </inkml:annotationXML>
          <inkml:trace contextRef="#ctx0" brushRef="#br0" timeOffset="1056.1037">17584 10234 0,'0'-25'31,"49"25"-15,-24 0-16,-1 49 16,49-25-16,-24 25 15,0 0 1,24 0-16,-24 0 15,0-25-15,0-24 16,0 49-16,-1-49 16,-23 0-1,-25-49 17,0 0-32,-25 1 0,25-26 15,-24 1-15,24 24 16,0 25-16,-49-25 15,49 24 1,25 74 47</inkml:trace>
          <inkml:trace contextRef="#ctx0" brushRef="#br0" timeOffset="1572.879">18366 10234 0,'0'48'63,"0"1"-63,0-24 0,0-1 15,0 25-15,0-25 16,49 25 0,0-49-1,-25 0-15,25 0 16,-25 0-16,1 0 16,-25-49-16,0 25 0,0 0 15,0-1-15,0-24 16,-25 25-16,1 24 15,-25-49-15,25 49 16,-1 0-16,1 0 16,-50 0-1,99 0 32,-1 0-47</inkml:trace>
          <inkml:trace contextRef="#ctx0" brushRef="#br0" timeOffset="670.5181">17633 10209 0,'-49'0'0,"49"49"31,0 0-31,0 0 16,0 0-16,25-1 15,-25 1-15,0 0 16,0 0 0</inkml:trace>
          <inkml:trace contextRef="#ctx0" brushRef="#br0" timeOffset="1842.505">18757 10038 0,'-25'0'16,"25"25"15,25-1-16,-25 0-15,0 50 0,24-25 16,-24-1-16,0 1 16,49 25-1,-25-50 1</inkml:trace>
          <inkml:trace contextRef="#ctx0" brushRef="#br0" timeOffset="2074.416">18781 10234 0,'0'-25'32,"49"25"-17,-25 0 1,1-49-16,24 49 15,-1 0-15,-48-24 16,25 24-16,-50 0 78</inkml:trace>
        </inkml:traceGroup>
        <inkml:traceGroup>
          <inkml:annotationXML>
            <emma:emma xmlns:emma="http://www.w3.org/2003/04/emma" version="1.0">
              <emma:interpretation id="{BAA9A7BB-F36F-4F8B-AC2D-E5DA5C164673}" emma:medium="tactile" emma:mode="ink">
                <msink:context xmlns:msink="http://schemas.microsoft.com/ink/2010/main" type="inkWord" rotatedBoundingBox="28594,11842 29085,11817 29111,12336 28619,12360"/>
              </emma:interpretation>
              <emma:one-of disjunction-type="recognition" id="oneOf2">
                <emma:interpretation id="interp2" emma:lang="" emma:confidence="1">
                  <emma:literal/>
                </emma:interpretation>
              </emma:one-of>
            </emma:emma>
          </inkml:annotationXML>
          <inkml:trace contextRef="#ctx0" brushRef="#br0" timeOffset="3008.4199">19660 10111 0,'49'49'62,"-24"-24"-62,23 24 16,26-25-16,-26-24 16,1 73-16,0-73 15,24 49-15,-48-49 16,24 25-16,-49-99 47,0 50-47,0-25 0,0-24 15,0-1 1,0 50-16,0 0 0,0-1 16,-49 25-16,49-49 15,24 98 16,-24-24-15</inkml:trace>
          <inkml:trace contextRef="#ctx0" brushRef="#br0" timeOffset="2645.0001">19685 10063 0,'0'48'47,"0"1"-31,0 0-16,0 24 15,0 1-15,24-1 16,-24-24-16,0-25 15,0 1 1,25-25-16</inkml:trace>
        </inkml:traceGroup>
        <inkml:traceGroup>
          <inkml:annotationXML>
            <emma:emma xmlns:emma="http://www.w3.org/2003/04/emma" version="1.0">
              <emma:interpretation id="{78ABC751-7A22-4DDF-8837-6BE39412F660}" emma:medium="tactile" emma:mode="ink">
                <msink:context xmlns:msink="http://schemas.microsoft.com/ink/2010/main" type="inkWord" rotatedBoundingBox="29291,11935 30254,11888 30272,12251 29309,12299"/>
              </emma:interpretation>
              <emma:one-of disjunction-type="recognition" id="oneOf3">
                <emma:interpretation id="interp3" emma:lang="" emma:confidence="0.5">
                  <emma:literal>ew</emma:literal>
                </emma:interpretation>
                <emma:interpretation id="interp4" emma:lang="" emma:confidence="0.5">
                  <emma:literal>e w</emma:literal>
                </emma:interpretation>
                <emma:interpretation id="interp5" emma:lang="" emma:confidence="0">
                  <emma:literal>CW</emma:literal>
                </emma:interpretation>
                <emma:interpretation id="interp6" emma:lang="" emma:confidence="0">
                  <emma:literal>e W</emma:literal>
                </emma:interpretation>
                <emma:interpretation id="interp7" emma:lang="" emma:confidence="0">
                  <emma:literal>an</emma:literal>
                </emma:interpretation>
              </emma:one-of>
            </emma:emma>
          </inkml:annotationXML>
          <inkml:trace contextRef="#ctx0" brushRef="#br0" timeOffset="3447.5648">20393 10185 0,'0'24'15,"24"-24"17,25 0-17,-24 0 1,23 0-16,-48-24 31,-48 24-15,23-49-1,1 49 1,-25 0 0,25 24 15,24 25-31,0 24 16,0-48-1,0-1-15,0 25 16,0 0-16,48-49 15,-48 24-15,74-24 16,-26 0-16,-23 0 16,-1 0-16,25 0 15,0 0 1,-25-73 15</inkml:trace>
          <inkml:trace contextRef="#ctx0" brushRef="#br0" timeOffset="4011.6667">20784 10234 0,'24'0'62,"-24"48"-62,49 1 16,-25 0 0,1-49-1,48 0 1,-48-49 0,-25 25-16,0-25 15,0 0-15,0 25 16,0 48 46,0 25-46,24-49-16,-24 73 16,49-73-16,0 25 15,-25-25-15,25 0 16,0 0-16,0-25 0,-25 1 15,-24-1-15,0-23 16,0 23-16,0 1 16,0-1-16,-24-24 15,-1 49-15,-24-48 16,25 48 0</inkml:trace>
        </inkml:traceGroup>
      </inkml:traceGroup>
    </inkml:traceGroup>
  </inkml:traceGroup>
</inkml:ink>
</file>

<file path=ppt/ink/ink8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8:38.89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395F5DD-B685-4490-80B3-DD8907D1DB5C}" emma:medium="tactile" emma:mode="ink">
          <msink:context xmlns:msink="http://schemas.microsoft.com/ink/2010/main" type="writingRegion" rotatedBoundingBox="4017,6806 4167,11670 3296,11697 3146,6832"/>
        </emma:interpretation>
      </emma:emma>
    </inkml:annotationXML>
    <inkml:traceGroup>
      <inkml:annotationXML>
        <emma:emma xmlns:emma="http://www.w3.org/2003/04/emma" version="1.0">
          <emma:interpretation id="{B6F9D422-DC6C-4B5F-B487-7CDD46E3FC27}" emma:medium="tactile" emma:mode="ink">
            <msink:context xmlns:msink="http://schemas.microsoft.com/ink/2010/main" type="paragraph" rotatedBoundingBox="4017,6806 4167,11670 3296,11697 3146,6832" alignmentLevel="1"/>
          </emma:interpretation>
        </emma:emma>
      </inkml:annotationXML>
      <inkml:traceGroup>
        <inkml:annotationXML>
          <emma:emma xmlns:emma="http://www.w3.org/2003/04/emma" version="1.0">
            <emma:interpretation id="{A1869BBA-92B1-434E-9C79-22B0C151D7E1}" emma:medium="tactile" emma:mode="ink">
              <msink:context xmlns:msink="http://schemas.microsoft.com/ink/2010/main" type="line" rotatedBoundingBox="4017,6806 4167,11670 3296,11697 3146,6832"/>
            </emma:interpretation>
          </emma:emma>
        </inkml:annotationXML>
        <inkml:traceGroup>
          <inkml:annotationXML>
            <emma:emma xmlns:emma="http://www.w3.org/2003/04/emma" version="1.0">
              <emma:interpretation id="{B707ADE6-3015-4F22-9076-331F9165AC01}" emma:medium="tactile" emma:mode="ink">
                <msink:context xmlns:msink="http://schemas.microsoft.com/ink/2010/main" type="inkWord" rotatedBoundingBox="4017,6806 4073,8628 3311,8652 3255,6829"/>
              </emma:interpretation>
              <emma:one-of disjunction-type="recognition" id="oneOf0">
                <emma:interpretation id="interp0" emma:lang="" emma:confidence="0.5">
                  <emma:literal>to</emma:literal>
                </emma:interpretation>
                <emma:interpretation id="interp1" emma:lang="" emma:confidence="0">
                  <emma:literal>To</emma:literal>
                </emma:interpretation>
                <emma:interpretation id="interp2" emma:lang="" emma:confidence="0">
                  <emma:literal>too</emma:literal>
                </emma:interpretation>
                <emma:interpretation id="interp3" emma:lang="" emma:confidence="0">
                  <emma:literal>Too</emma:literal>
                </emma:interpretation>
                <emma:interpretation id="interp4" emma:lang="" emma:confidence="0">
                  <emma:literal>posers</emma:literal>
                </emma:interpretation>
              </emma:one-of>
            </emma:emma>
          </inkml:annotationXML>
          <inkml:trace contextRef="#ctx0" brushRef="#br0">1466 5228 0,'0'-24'16,"24"24"62,1 0-63,23 0 1,-23 0 15,-25 24-15,0 25 0,0-25-1,-49-24 1,49 25-16,-24-25 15,24 48-15,-25-23 16,25-1 0,0 25-1,0 24 1,0-48-16,25-1 16,-1-24-1,25 0 16,0 0-31,-49-24 47,-25 24-31,1 0 0,24 24-1,0 25 1,0 0-1,0 0 1,0 0 0,0-25-1,0 25-15,-25-49 16,-23 0-16,23 24 16,1-24-16,-25 0 31,49-48-16,-25 48 1</inkml:trace>
          <inkml:trace contextRef="#ctx0" brushRef="#br0" timeOffset="-270508.2019">1222 4642 0,'24'0'47,"25"0"-32,0 0 1,-49-49-16,48 0 15,-48 25-15,49-1 0,-49-24 16,0 1 0,0-1-1,0 0 1,0 24 0,-24 25 15,-1 0-16,25 25 1,0 24 15,0 0 1,25-49-17,24 0 1,-25 0-16,1 0 15,-1 0-15,49-25 16,-97 50 47,24 23-48,-25-48-15,25 74 16,0-50-16,0 1 0,-24-25 15,24 48-15,0-23 32,24-25-1,25 0-15,0 0-1,-73 0 32,24-73-47</inkml:trace>
          <inkml:trace contextRef="#ctx0" brushRef="#br0" timeOffset="-269605.527">1710 4129 0,'0'-49'15,"0"25"32,24 24-47,1 0 16,-1 0 15,25 0-15,-49 48-1,0 1 17,0 0-32,0 0 31,0 0-15,0-25-16,-24 25 15,24-24 1,-25-25-1,25 24-15,0 25 16,0-25 0,0 1-1,49-25 1,0 0-16,0 0 16,0 0 15,-49-25-16,0-24 1,-25 49 15,25 49-15,-49 0-16,49-24 16,0-1-16,0 25 0,0 0 15,0-25-15,0 0 16,25 25-16,-25-24 15,49 24-15,-49-1 16,0 1 0,-25-49-1,1 0-15,-1 25 0,-23-25 16,23 0-16,1 0 16,-1 0-1,25-25 63</inkml:trace>
        </inkml:traceGroup>
        <inkml:traceGroup>
          <inkml:annotationXML>
            <emma:emma xmlns:emma="http://www.w3.org/2003/04/emma" version="1.0">
              <emma:interpretation id="{B4A3D84E-88D9-40B5-8557-D02001036D5D}" emma:medium="tactile" emma:mode="ink">
                <msink:context xmlns:msink="http://schemas.microsoft.com/ink/2010/main" type="inkWord" rotatedBoundingBox="4043,8880 4130,11671 3296,11697 3210,8906"/>
              </emma:interpretation>
              <emma:one-of disjunction-type="recognition" id="oneOf1">
                <emma:interpretation id="interp5" emma:lang="" emma:confidence="1">
                  <emma:literal/>
                </emma:interpretation>
              </emma:one-of>
            </emma:emma>
          </inkml:annotationXML>
          <inkml:trace contextRef="#ctx0" brushRef="#br0" timeOffset="509616.8035">1808 7231 0,'0'-49'31,"49"49"-31,-25 0 15,0 0 1,1 0 0,24 24 15,-49 1-15,0-1-16,0 49 15,0-24 1,0 0-1,-49-25 1,49 25 0,0 0-1,0-24 1,49-25 15,-25 0-15,0 0-1,-72 24 32,48 0-47,-49 25 16,49 0-16,0 0 0,0 0 16,0 0-16,0-1 15,24-23-15,25-1 16,-49 25-16,49-24 15,-49 23 1,0 1 0,0-24-16,-49-25 15,25 49-15,-25-49 16,49 24-16,-25-24 16,25-24 15,0-1-31,0-48 0</inkml:trace>
          <inkml:trace contextRef="#ctx0" brushRef="#br0" timeOffset="507727.3604">1344 7719 0,'24'0'0,"-24"-24"15,0-1-15,49 1 16,-49-25-16,0 25 15,0-25-15,0 24 16,0-24-16,0 25 16,-25-25-16,1 49 15,-25 0 17,49 25-17,0 23 16,25-48-31,-1 0 16,25 0 0,-25 0-1,-24 25 17,0 48-17,0 0 1,0-48 15,0-1-31,49 25 16,-24-49-1,-1 0 1,49 0 0,-48 0-1</inkml:trace>
          <inkml:trace contextRef="#ctx0" brushRef="#br0" timeOffset="508607.7652">1759 7573 0,'-49'-49'0,"49"0"15,24 0 1,1 49 0,-1 0-1,25 24 17,-49 25-17,25-49-15,-25 49 16,0-24-16,0 23 31,0-23-15,-25-25-16,1 24 15,-25-24 1</inkml:trace>
          <inkml:trace contextRef="#ctx0" brushRef="#br0" timeOffset="508228.7689">1759 7524 0,'0'49'78,"0"-1"-78,0 1 0,24 0 16,-24 24-16,0 1 15,0-26-15,0 1 16,49-24-16,-49 24 16</inkml:trace>
          <inkml:trace contextRef="#ctx0" brushRef="#br0" timeOffset="507927.8224">1661 7719 0,'0'25'0,"0"23"31,0 1-15,0 0-16,0 0 16</inkml:trace>
          <inkml:trace contextRef="#ctx0" brushRef="#br0" timeOffset="502960.0153">1686 6205 0,'-25'0'16,"25"-25"15,25-23 0,-1 48-15,0 0 0,1 0-1,24 0 1,-49 24-16,0 0 15,24-24-15,-24 49 16,0 0 0,-24 0-1,24-25 1,-25-24-16,25 25 16,-24 24-1,24-25 1,0 1-1,0-1 1,0 25 0,24-49-1,50 24-15,-50-24 16,-73 49 62,49 0-47,0-25-31,0 1 16,0 24 0,25 24-1,-25-24 1,0 0-1,-25-49-15,1 48 16,-25 1-16,0-49 31,25 0 1,24-24-32</inkml:trace>
          <inkml:trace contextRef="#ctx0" brushRef="#br0" timeOffset="501609.7527">1319 6351 0,'-49'0'16,"25"0"15,-49 49 0,73 0-15,0-24-16,0-1 0,0 25 15,0-25-15,0 1 16,24 23-16,1 1 16,48-24-1,-24-25 1,-1 0-1,1 0 1,-24 0 0,-25-25-16,73-24 15,-73 25-15,0 0 16,0-25-16,0 24 16,0 1-16,0-25 15,0 25-15,-24-1 16,24-24-16,-49 49 0,49-24 15,-49 24-15,49-24 16,-25 24-16,-23 0 16,23 0-1,1 0 17,24 24-1</inkml:trace>
          <inkml:trace contextRef="#ctx0" brushRef="#br0" timeOffset="762802.7026">1734 8305 0,'-48'0'47,"48"-24"-47,-25 24 16,-24 0-16,-24 0 15,24 49 1,25 24 0,24-49-1,0 25 1,49-24 15,-25-25-15,0 48-1,25-48 1,-49 25 0,25-25-1,-25 24-15,0 25 16,-25-24 0,-24-25-1,25 24-15,0-24 16,-25 0-16,24 0 15,1 0 1,-25 0 15,49-49-31</inkml:trace>
          <inkml:trace contextRef="#ctx0" brushRef="#br0" timeOffset="764369.828">1734 8183 0,'25'0'125,"24"0"-109,-49 25 0,24-25-1,-24 24-15,25 25 32,-25-25-17,0 1 16,0 24-15,0-25 0,0 0 15,0 25 0,0-24 0,0-1-15,0 0 0,48-24-1,-23 0 1,24 0 0,-25 0-1,-48 25 63,-25 24-78,49 0 32,0-25-32,0 0 15,0 25-15,0-24 16,24 24-1,-24-1 1,49-48-16,-49 25 31,-24-25-31,-1 0 16,1 0 0,-1 0-1,-23 0-15,23 0 16</inkml:trace>
        </inkml:traceGroup>
      </inkml:traceGroup>
    </inkml:traceGroup>
  </inkml:traceGroup>
</inkml:ink>
</file>

<file path=ppt/ink/ink8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3:42.00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21F89CA-B472-4AE8-AD40-24F1ACD6F2BD}" emma:medium="tactile" emma:mode="ink">
          <msink:context xmlns:msink="http://schemas.microsoft.com/ink/2010/main" type="writingRegion" rotatedBoundingBox="4965,8897 9774,8735 9873,11660 5064,11822"/>
        </emma:interpretation>
      </emma:emma>
    </inkml:annotationXML>
    <inkml:traceGroup>
      <inkml:annotationXML>
        <emma:emma xmlns:emma="http://www.w3.org/2003/04/emma" version="1.0">
          <emma:interpretation id="{FD34092C-9A1E-4C33-B4DC-2CC7B60A07EE}" emma:medium="tactile" emma:mode="ink">
            <msink:context xmlns:msink="http://schemas.microsoft.com/ink/2010/main" type="paragraph" rotatedBoundingBox="4965,8897 9774,8735 9805,9655 4996,9817" alignmentLevel="1"/>
          </emma:interpretation>
        </emma:emma>
      </inkml:annotationXML>
      <inkml:traceGroup>
        <inkml:annotationXML>
          <emma:emma xmlns:emma="http://www.w3.org/2003/04/emma" version="1.0">
            <emma:interpretation id="{1791148E-3EB3-4C51-AB93-07ECA7216BBD}" emma:medium="tactile" emma:mode="ink">
              <msink:context xmlns:msink="http://schemas.microsoft.com/ink/2010/main" type="line" rotatedBoundingBox="4965,8897 9774,8735 9805,9655 4996,9817"/>
            </emma:interpretation>
          </emma:emma>
        </inkml:annotationXML>
        <inkml:traceGroup>
          <inkml:annotationXML>
            <emma:emma xmlns:emma="http://www.w3.org/2003/04/emma" version="1.0">
              <emma:interpretation id="{7BD58555-DBF3-4CEE-B37E-7EEB3E365C32}" emma:medium="tactile" emma:mode="ink">
                <msink:context xmlns:msink="http://schemas.microsoft.com/ink/2010/main" type="inkWord" rotatedBoundingBox="4965,8897 6406,8848 6436,9739 4995,9787"/>
              </emma:interpretation>
              <emma:one-of disjunction-type="recognition" id="oneOf0">
                <emma:interpretation id="interp0" emma:lang="" emma:confidence="1">
                  <emma:literal/>
                </emma:interpretation>
              </emma:one-of>
            </emma:emma>
          </inkml:annotationXML>
          <inkml:trace contextRef="#ctx0" brushRef="#br0">3688 6156 0,'0'73'47,"0"-24"-31,0 24-16,0 1 0,0-1 15,25 0-15,-25 0 16,0 1-16,0-1 15,0-24-15,0 0 16,24 0-16,-24-25 0,0 0 31,0-48 32</inkml:trace>
          <inkml:trace contextRef="#ctx0" brushRef="#br0" timeOffset="-388.3336">3615 6498 0,'-24'-49'0,"-1"49"31,1 0-31,-25 0 15,49 49 1,0 0 0,0-25-16,0 1 15,0 23-15,0-23 16,24-25-16,-24 49 16,49-49-16,-49 24 0,73-24 15,-48 0-15,-1 0 16,25 0-16,-24 0 15,-1 0-15,25 0 16,-49-49-16,49 0 16,-25 1-1,-24 23-15,0-24 16,0 1-16,0 23 16,0 1-16,-49 24 15,0-74-15,25 74 0,0-48 16,-50 48-16,50 0 15,-1 0-15,1 0 32,-25 0-17,25 0 1,24 48 0</inkml:trace>
          <inkml:trace contextRef="#ctx0" brushRef="#br0" timeOffset="-1052.365">3249 6132 0,'-25'0'62,"-24"0"-46,1 0-1,23 24 1,-24-24 0,0 49-1,25 0 1,24-25-1,0 1 1,0-1 0,0 25-1,24-25 17,25-24-32,-24 49 15,-1-49 1,-24 25-1,0-1 17,-24 25-17,-1-49-15,-24 24 16,25-24-16,-25 49 16,98-73 62,24 24-63,-24 0-15,-24 24 32,-25 25-32,0-25 15,0 1-15,0 24 0,0-1 16,0-23-16,0-1 15,0 25 1,0 0 0,48-49 15,1 0-15,-24 0-16,-1-24 15,25 24 1,-49-25 46</inkml:trace>
          <inkml:trace contextRef="#ctx0" brushRef="#br0" timeOffset="1083.5699">4103 6156 0,'0'-24'16,"25"24"46,-1 0-46,25 0-1,-24 0 1,-25 48 0,0-23-1,0-1 1,0 1-1,-49 24 17,49-25-17,-25 25 1,25 0 0,0 24-1,0-24 1,25-49-16,-25 24 15,49-24-15,-1 0 16,1 0 0,0 0-1,-73 0 32,-1 0-47,1 0 31,24 25-31,0 23 16,0 50 31,0-73-47,49 23 0,-49-23 16,0-1-16,0 25 15,-25-49 1,25 49-16,-49-49 0,25 0 15,24 24-15,-49-24 16,25 0 0</inkml:trace>
        </inkml:traceGroup>
        <inkml:traceGroup>
          <inkml:annotationXML>
            <emma:emma xmlns:emma="http://www.w3.org/2003/04/emma" version="1.0">
              <emma:interpretation id="{30EEAE69-0DF5-4442-93CD-CAD99A4634BF}" emma:medium="tactile" emma:mode="ink">
                <msink:context xmlns:msink="http://schemas.microsoft.com/ink/2010/main" type="inkWord" rotatedBoundingBox="8191,8844 9274,8808 9304,9672 8220,9708"/>
              </emma:interpretation>
              <emma:one-of disjunction-type="recognition" id="oneOf1">
                <emma:interpretation id="interp1" emma:lang="" emma:confidence="1">
                  <emma:literal/>
                </emma:interpretation>
              </emma:one-of>
            </emma:emma>
          </inkml:annotationXML>
          <inkml:trace contextRef="#ctx0" brushRef="#br0" timeOffset="3287.616">7034 6180 0,'0'-24'15,"-49"24"1,25 0 15,24 49-15,-49-25-16,49 1 16,0 24-16,-24-25 15,24 0-15,0 50 16,0-25-16,0-25 15,73 98 17,-24-122-32,-25 0 0,25 0 15,24-49 1,-48 49 0,-25-49-16,49 49 15,-49-73-15,0 49 16,0-1-16,0-24 15,0-24 1,0 24 0,-25 49-1,25-49-15,-73 49 16,48-24-16,1 24 16,-25 0-1,0 0 1,1 0-1,48 24-15</inkml:trace>
          <inkml:trace contextRef="#ctx0" brushRef="#br0" timeOffset="3657.6683">7010 6058 0,'0'25'47,"0"24"-47,0-1 16,0 1-16,0 0 15,0 0-15,0 0 16,0 24-16,0 98 31,0-98-15,0-24-16,24-49 0,-24 25 15</inkml:trace>
          <inkml:trace contextRef="#ctx0" brushRef="#br0" timeOffset="2554.6583">6399 6083 0,'-24'0'63,"-25"0"-47,-24 0-1,73 24-15,-49-24 16,49 73-16,-25-73 15,25 25-15,0-1 32,0 1-17,0 24 1,49-49 0,0 0-1,-49 24-15,49-24 16,-49 49 15,0-25-15,-24 25-1,-50-24 1,50-25-16,-1 0 16,25 48-16,-24-48 0,48 0 62,25 0-62,-24 0 16,24 0-1,-49 25-15,48-25 16,-48 49-16,0-1 16,0 1-16,0-24 15,0-1-15,0 1 16,-24 23-16,24-23 15,0-1-15,0 50 16,49-74 31,-25 0-47,1 0 16,23 0-16,-23 0 15,24 0-15,-49-25 63</inkml:trace>
        </inkml:traceGroup>
        <inkml:traceGroup>
          <inkml:annotationXML>
            <emma:emma xmlns:emma="http://www.w3.org/2003/04/emma" version="1.0">
              <emma:interpretation id="{74075E50-BCF8-4926-BF55-05B2ACB25944}" emma:medium="tactile" emma:mode="ink">
                <msink:context xmlns:msink="http://schemas.microsoft.com/ink/2010/main" type="inkWord" rotatedBoundingBox="9512,8843 9778,8834 9802,9571 9537,9579"/>
              </emma:interpretation>
              <emma:one-of disjunction-type="recognition" id="oneOf2">
                <emma:interpretation id="interp2" emma:lang="" emma:confidence="0.5">
                  <emma:literal>}</emma:literal>
                </emma:interpretation>
                <emma:interpretation id="interp3" emma:lang="" emma:confidence="0">
                  <emma:literal>.</emma:literal>
                </emma:interpretation>
                <emma:interpretation id="interp4" emma:lang="" emma:confidence="0">
                  <emma:literal>;</emma:literal>
                </emma:interpretation>
                <emma:interpretation id="interp5" emma:lang="" emma:confidence="0">
                  <emma:literal>b</emma:literal>
                </emma:interpretation>
                <emma:interpretation id="interp6" emma:lang="" emma:confidence="0">
                  <emma:literal>'</emma:literal>
                </emma:interpretation>
              </emma:one-of>
            </emma:emma>
          </inkml:annotationXML>
          <inkml:trace contextRef="#ctx0" brushRef="#br0" timeOffset="4776.696">7547 6083 0,'25'0'109,"23"0"-77,-48 49-17,0-25 1,0 0 15,0 1-15,-24-25-16,24 49 15,-24-49 1,24 24-16,-49 25 31,49-25-15,-49-24-16,49 49 0,0-24 15,0-1 1,24 25 0,25-49-1,24 24 1,-24-24-16,0 0 16,-25 0-1,-72 0 48,-1 0-48,24 0 1,25 25 0,0 24-1,0-1-15,0 1 16,25 0-1,-25-24 1,49-25-16,-49 48 16,-25-48-1,-24 0-15,1 0 16,23-48 46</inkml:trace>
        </inkml:traceGroup>
      </inkml:traceGroup>
    </inkml:traceGroup>
    <inkml:traceGroup>
      <inkml:annotationXML>
        <emma:emma xmlns:emma="http://www.w3.org/2003/04/emma" version="1.0">
          <emma:interpretation id="{954B37C2-BF22-480A-A069-9D2AD84EFC7B}" emma:medium="tactile" emma:mode="ink">
            <msink:context xmlns:msink="http://schemas.microsoft.com/ink/2010/main" type="paragraph" rotatedBoundingBox="5105,10860 9601,10889 9595,11702 5099,11673" alignmentLevel="1"/>
          </emma:interpretation>
        </emma:emma>
      </inkml:annotationXML>
      <inkml:traceGroup>
        <inkml:annotationXML>
          <emma:emma xmlns:emma="http://www.w3.org/2003/04/emma" version="1.0">
            <emma:interpretation id="{B5E20043-7880-441C-9ABF-D73A52493F71}" emma:medium="tactile" emma:mode="ink">
              <msink:context xmlns:msink="http://schemas.microsoft.com/ink/2010/main" type="line" rotatedBoundingBox="5105,10860 9601,10889 9595,11702 5099,11673"/>
            </emma:interpretation>
          </emma:emma>
        </inkml:annotationXML>
        <inkml:traceGroup>
          <inkml:annotationXML>
            <emma:emma xmlns:emma="http://www.w3.org/2003/04/emma" version="1.0">
              <emma:interpretation id="{AB19D850-9E62-4856-85EE-13CCD6032260}" emma:medium="tactile" emma:mode="ink">
                <msink:context xmlns:msink="http://schemas.microsoft.com/ink/2010/main" type="inkWord" rotatedBoundingBox="5105,10860 6425,10868 6420,11681 5099,11673">
                  <msink:destinationLink direction="with" ref="{78D82A16-9473-41F4-B6BB-2D8ACE16CE99}"/>
                </msink:context>
              </emma:interpretation>
              <emma:one-of disjunction-type="recognition" id="oneOf3">
                <emma:interpretation id="interp7" emma:lang="" emma:confidence="1">
                  <emma:literal/>
                </emma:interpretation>
              </emma:one-of>
            </emma:emma>
          </inkml:annotationXML>
          <inkml:trace contextRef="#ctx0" brushRef="#br0" timeOffset="-8510.045">3200 8232 0,'0'-24'63,"49"24"-48,-74 0 64,1 0-79,-1 0 15,-23 0 1,-1 48-1,49-23 1,-25-25 0,25 49-16,0-25 31,0 1 0,49-25 16,-49 48-31,25-48-16,-1 0 15,25 25 1,-49-1 0,24-24-16,-24 49 15,0-25-15,0 1 16,-49 24-1,1-49 1,48 24 0,-49-24-16,24 0 31,50-49 31,24 49-46,-25 0 15,-24 49 1,0 0-17,0 0 1,0 0-16,0-25 15,0 25 1,0-25 0,49 1 15,-25-25-15,49 0-1,-48 0 1,-1 0-16,1 0 15,24 0-15,-25-25 16,-24-23 62</inkml:trace>
          <inkml:trace contextRef="#ctx0" brushRef="#br0" timeOffset="-7507.8063">3884 8305 0,'-25'0'31,"1"0"0,-49 0-15,48 0-16,-24 0 15,25 0 1,24 49-16,-49-49 16,49 25-16,0-1 31,0 0-31,0 25 31,24-49-15,-24 25-1,25-25-15,-1 0 16,25 0 0,-24 0-1,-1 0 1,0 0-1,-24 24 1,49-24 0,-49 49-16,0-25 31,-24 1-15,-1-25-1,25 49-15,-48-49 16,-26 0-1,25 0 1,1 0 15,48-25-31,24 1 47</inkml:trace>
          <inkml:trace contextRef="#ctx0" brushRef="#br0" timeOffset="-6204.7576">4152 8110 0,'-24'0'0,"48"0"63,1 0-32,24 0-15,-25 0-1,25 24 1,-49 1-1,24-25 1,-24 24 0,-24 25-16,-1 0 31,1-25-15,-25 25-1,49-24 1,0-1-1,0 25 1,0-25 0,0 1 15,0-1 0,49-24-31,-25 0 16,1 0-1,24 0 1,-25 0 15,-24-24-31,-24-25 16,-1 49 0,1 0-1,-25 0 1,0 49-1,49-25 1,0 0 0,0 25-1,0 0 1,25-49 0,-25 25-16,48-25 15,-48 24-15,25 25 16,-25-25-1,0 25 17,0-24-32,-73-25 15,24 0 1,24 48-16,1-48 31,24-24 16,0-25-31</inkml:trace>
        </inkml:traceGroup>
        <inkml:traceGroup>
          <inkml:annotationXML>
            <emma:emma xmlns:emma="http://www.w3.org/2003/04/emma" version="1.0">
              <emma:interpretation id="{355C5104-7770-45F0-9268-9BDAEE79A5E8}" emma:medium="tactile" emma:mode="ink">
                <msink:context xmlns:msink="http://schemas.microsoft.com/ink/2010/main" type="inkWord" rotatedBoundingBox="8306,10958 9600,10966 9596,11675 8301,11667"/>
              </emma:interpretation>
              <emma:one-of disjunction-type="recognition" id="oneOf4">
                <emma:interpretation id="interp8" emma:lang="" emma:confidence="1">
                  <emma:literal/>
                </emma:interpretation>
              </emma:one-of>
            </emma:emma>
          </inkml:annotationXML>
          <inkml:trace contextRef="#ctx0" brushRef="#br0" timeOffset="-4245.8899">6937 8305 0,'0'49'47,"0"-24"-32,0 48-15,0-24 16,0-1-16,0 1 16,0 0-16,0 0 15,0 0-15,0 0 0,0-25 16,0 1 0,0-50 15,0 1-31</inkml:trace>
          <inkml:trace contextRef="#ctx0" brushRef="#br0" timeOffset="-4746.9392">6570 8208 0,'-49'0'94,"0"0"-94,1 0 15,-1 0 1,24 24 0,25 25-1,0-25 1,0 1 15,25 24 0,24-49-15,-49 24 0,24 0-1,-24 25 1,0-24-16,-73 23 16,24 1-1,25-49 1,-25 0-1,49 25-15,49-25 63,-1 0-47,-23-49-16,24 49 15,-49 73 32,0-24-47,0-25 16,0 1-16,0 24 15,0 0 1,0-25 0,24-24-1,25 0 1,-25 0-16,25 0 15,-24 0-15,-1 0 16,0 0 0,-24-49 46</inkml:trace>
          <inkml:trace contextRef="#ctx0" brushRef="#br0" timeOffset="-3781.2317">6912 8525 0,'-24'-24'15,"24"-25"1,0 24-1,0-23 1,0 23 0,24 25-1,1 0 1,23 0 0,-23 0-1,-1 0-15,25 25 16,-49 23-1,0 1 1,0-24 0,0 23-1,-24-23 1,-25-25 0,0 0-1,25 0 16</inkml:trace>
          <inkml:trace contextRef="#ctx0" brushRef="#br0" timeOffset="-2826.6545">7352 8232 0,'-25'-24'0,"50"24"94,24 0-79,-25 0 1,0 0 0,-24 48-1,25-48-15,-25 49 0,0-24 16,0-1-1,-25-24 1,25 49-16,-48-49 16,48 49-16,-25-49 0,25 49 15,-49-1 1,49 1 0,0-24-1,74 24 16,-50-49-31,0 0 16,25 0 0,0-49 15,-73 49-15,-25 0-1,49 24 1,0 25-1,0 0 1,0 0-16,0 0 16,0-25 15,-25-24-15,1 49-1,-25-49 1,0 0 15,25 0-15</inkml:trace>
        </inkml:traceGroup>
      </inkml:traceGroup>
    </inkml:traceGroup>
  </inkml:traceGroup>
</inkml:ink>
</file>

<file path=ppt/ink/ink8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8:40.09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AF693A0-0163-4B64-9603-107A6A32F6D4}" emma:medium="tactile" emma:mode="ink">
          <msink:context xmlns:msink="http://schemas.microsoft.com/ink/2010/main" type="writingRegion" rotatedBoundingBox="5544,7693 5959,7693 5959,8694 5544,8694"/>
        </emma:interpretation>
      </emma:emma>
    </inkml:annotationXML>
    <inkml:traceGroup>
      <inkml:annotationXML>
        <emma:emma xmlns:emma="http://www.w3.org/2003/04/emma" version="1.0">
          <emma:interpretation id="{68752C16-310D-4BAA-87C4-173005A342BD}" emma:medium="tactile" emma:mode="ink">
            <msink:context xmlns:msink="http://schemas.microsoft.com/ink/2010/main" type="paragraph" rotatedBoundingBox="5544,7693 5959,7693 5959,8694 5544,8694" alignmentLevel="1"/>
          </emma:interpretation>
        </emma:emma>
      </inkml:annotationXML>
      <inkml:traceGroup>
        <inkml:annotationXML>
          <emma:emma xmlns:emma="http://www.w3.org/2003/04/emma" version="1.0">
            <emma:interpretation id="{0DD7D210-D92E-42CC-A3A1-4CCC2FBBB21D}" emma:medium="tactile" emma:mode="ink">
              <msink:context xmlns:msink="http://schemas.microsoft.com/ink/2010/main" type="line" rotatedBoundingBox="5544,7693 5959,7693 5959,8694 5544,8694"/>
            </emma:interpretation>
          </emma:emma>
        </inkml:annotationXML>
        <inkml:traceGroup>
          <inkml:annotationXML>
            <emma:emma xmlns:emma="http://www.w3.org/2003/04/emma" version="1.0">
              <emma:interpretation id="{5D835B06-D7DA-4E96-8F15-731B569C1F36}" emma:medium="tactile" emma:mode="ink">
                <msink:context xmlns:msink="http://schemas.microsoft.com/ink/2010/main" type="inkWord" rotatedBoundingBox="5544,7693 5959,7693 5959,8694 5544,8694"/>
              </emma:interpretation>
              <emma:one-of disjunction-type="recognition" id="oneOf0">
                <emma:interpretation id="interp0" emma:lang="" emma:confidence="1">
                  <emma:literal/>
                </emma:interpretation>
              </emma:one-of>
            </emma:emma>
          </inkml:annotationXML>
          <inkml:trace contextRef="#ctx0" brushRef="#br0">3517 5155 0,'0'24'62,"0"1"-46,0 23-16,-24-23 15,24-1-15,0 25 16,0-25 0,0 1-16,0 24 15,49 0 1,0-25-1,-1-24-15,-23 0 16,-1 0-16,25 0 16,-24 0-16,-1 0 15,25-49-15,-25 49 0,-24-49 16,49 0-16,-49 25 16,0 0-16,0-25 15,0 24-15,0 1 16,0 0-16,-49-25 0,0 24 31,25 25-31,-25 0 0,25 0 16,-1 0-16,1 0 0,-25 0 15,25 0 1</inkml:trace>
          <inkml:trace contextRef="#ctx0" brushRef="#br0" timeOffset="440.7638">3664 4959 0,'0'-24'16,"0"73"46,0 0-46,0 24-16,0 25 16,0 24-16,0 0 15,0-25-15,0 1 0,0-25 16,49 1-16,-49-25 16,0-1-16,0 1 15,0-73 32,0-1-47,0-48 16</inkml:trace>
        </inkml:traceGroup>
      </inkml:traceGroup>
    </inkml:traceGroup>
  </inkml:traceGroup>
</inkml:ink>
</file>

<file path=ppt/ink/ink8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33.12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9292FE4-2C9B-4820-BCC9-96AC66C5F62E}" emma:medium="tactile" emma:mode="ink">
          <msink:context xmlns:msink="http://schemas.microsoft.com/ink/2010/main" type="writingRegion" rotatedBoundingBox="4630,1858 10296,1822 10333,7517 4667,7554"/>
        </emma:interpretation>
      </emma:emma>
    </inkml:annotationXML>
    <inkml:traceGroup>
      <inkml:annotationXML>
        <emma:emma xmlns:emma="http://www.w3.org/2003/04/emma" version="1.0">
          <emma:interpretation id="{A78FFADF-7793-464F-8AFE-D34B891C7980}" emma:medium="tactile" emma:mode="ink">
            <msink:context xmlns:msink="http://schemas.microsoft.com/ink/2010/main" type="paragraph" rotatedBoundingBox="6016,1926 9509,1812 9563,3439 6070,3554" alignmentLevel="2"/>
          </emma:interpretation>
        </emma:emma>
      </inkml:annotationXML>
      <inkml:traceGroup>
        <inkml:annotationXML>
          <emma:emma xmlns:emma="http://www.w3.org/2003/04/emma" version="1.0">
            <emma:interpretation id="{0DC28C6D-24E7-49EE-99B0-B8C3C2BE8483}" emma:medium="tactile" emma:mode="ink">
              <msink:context xmlns:msink="http://schemas.microsoft.com/ink/2010/main" type="inkBullet" rotatedBoundingBox="6057,3150 6105,3148 6113,3369 6064,3371"/>
            </emma:interpretation>
            <emma:one-of disjunction-type="recognition" id="oneOf0">
              <emma:interpretation id="interp0" emma:lang="" emma:confidence="0">
                <emma:literal>•</emma:literal>
              </emma:interpretation>
            </emma:one-of>
          </emma:emma>
        </inkml:annotationXML>
        <inkml:trace contextRef="#ctx0" brushRef="#br0">-709 757 0,'0'-24'16,"-73"24"46,0 0-46,48 24-16,1-24 15,24 25-15,-49-25 16,49 49-16,-49-49 16,49 24-16,0 25 15,0-25 1,25-24-1,24 0 1,24 25 0,-49-25-16,1 0 31,24 49-15,-49-25-16,0 25 15,0 0 1,0 24-1,-74-73-15,74 49 16,-49-49-16,25 24 16,24-48 46,73 24-46,-48 0-16,24-49 15,-25 49 1,-24 73 15,0-24-15,0-24-16,0-1 0,0 25 16,0-25-1,0 1-15,0-1 0,0 25 16,24-49 15,25 0-15,-24 0-16,24 0 15,-25 0-15,-24-24 16,24 24 0,-24-49 30</inkml:trace>
      </inkml:traceGroup>
      <inkml:traceGroup>
        <inkml:annotationXML>
          <emma:emma xmlns:emma="http://www.w3.org/2003/04/emma" version="1.0">
            <emma:interpretation id="{C2CA44E4-AE63-4943-9DEF-91E8890324D3}" emma:medium="tactile" emma:mode="ink">
              <msink:context xmlns:msink="http://schemas.microsoft.com/ink/2010/main" type="line" rotatedBoundingBox="6267,1918 9509,1812 9563,3439 6321,3545"/>
            </emma:interpretation>
          </emma:emma>
        </inkml:annotationXML>
        <inkml:traceGroup>
          <inkml:annotationXML>
            <emma:emma xmlns:emma="http://www.w3.org/2003/04/emma" version="1.0">
              <emma:interpretation id="{8EC25673-8A50-4F0F-AD14-4391F9D062FB}" emma:medium="tactile" emma:mode="ink">
                <msink:context xmlns:msink="http://schemas.microsoft.com/ink/2010/main" type="inkWord" rotatedBoundingBox="6296,2784 6569,2775 6584,3219 6310,3228">
                  <msink:destinationLink direction="with" ref="{78D82A16-9473-41F4-B6BB-2D8ACE16CE99}"/>
                </msink:context>
              </emma:interpretation>
              <emma:one-of disjunction-type="recognition" id="oneOf1">
                <emma:interpretation id="interp1" emma:lang="" emma:confidence="0.5">
                  <emma:literal>S</emma:literal>
                </emma:interpretation>
                <emma:interpretation id="interp2" emma:lang="" emma:confidence="0">
                  <emma:literal>s</emma:literal>
                </emma:interpretation>
                <emma:interpretation id="interp3" emma:lang="" emma:confidence="0">
                  <emma:literal>5</emma:literal>
                </emma:interpretation>
                <emma:interpretation id="interp4" emma:lang="" emma:confidence="0">
                  <emma:literal>$</emma:literal>
                </emma:interpretation>
                <emma:interpretation id="interp5" emma:lang="" emma:confidence="0">
                  <emma:literal>.</emma:literal>
                </emma:interpretation>
              </emma:one-of>
            </emma:emma>
          </inkml:annotationXML>
          <inkml:trace contextRef="#ctx0" brushRef="#br0" timeOffset="833.7812">-49 1148 0,'0'-24'31,"0"-1"-15,0 1-1,-73-25 1,48 49 0,1 0-1,-1 0 1,25 49-16,0 24 15,0-24 1,0 0 0,25-25-1,-1-24 1,25 0 0,0-49-16,-49 1 15,24-1 1,-24 24-1,0 50 48,0-1-63,0 25 16,0-25-16,0 1 15,0-1-15,0 50 16,0-50-16,0 25 15,0 0-15,0-25 0,0 25 16,0-25 0,49-24-1,-24 0 17,-25-48-32,24 48 15,-24-25-15,49 25 16,0-24-16,-1-25 31,-48 24 32,0-23-48</inkml:trace>
        </inkml:traceGroup>
        <inkml:traceGroup>
          <inkml:annotationXML>
            <emma:emma xmlns:emma="http://www.w3.org/2003/04/emma" version="1.0">
              <emma:interpretation id="{2B06EB71-F123-48A7-B7F1-8AEBB7B7D607}" emma:medium="tactile" emma:mode="ink">
                <msink:context xmlns:msink="http://schemas.microsoft.com/ink/2010/main" type="inkWord" rotatedBoundingBox="6714,2540 6967,2531 6997,3465 6745,3473"/>
              </emma:interpretation>
              <emma:one-of disjunction-type="recognition" id="oneOf2">
                <emma:interpretation id="interp6" emma:lang="" emma:confidence="0.5">
                  <emma:literal>}</emma:literal>
                </emma:interpretation>
                <emma:interpretation id="interp7" emma:lang="" emma:confidence="0">
                  <emma:literal>3</emma:literal>
                </emma:interpretation>
                <emma:interpretation id="interp8" emma:lang="" emma:confidence="0">
                  <emma:literal>{</emma:literal>
                </emma:interpretation>
                <emma:interpretation id="interp9" emma:lang="" emma:confidence="0">
                  <emma:literal>,</emma:literal>
                </emma:interpretation>
                <emma:interpretation id="interp10" emma:lang="" emma:confidence="0">
                  <emma:literal>;</emma:literal>
                </emma:interpretation>
              </emma:one-of>
            </emma:emma>
          </inkml:annotationXML>
          <inkml:trace contextRef="#ctx0" brushRef="#br0" timeOffset="1959.0582">366 806 0,'0'-24'78,"0"-1"-31,24 25-16,50 0-16,-74 49 17,0 0-17,0 0 1,0 0 15,-25-49-31,25 24 16,-24-24-1,24 25 1,-25-25 0,25 49-1,0-25 1,0 25-16,0 0 16,0-25-1,25-24 1,-25 49-16,49-49 15,24 0 1,-24 0 0,-25-49-1,-24 25 17,-24 24-1,-25 73 0,49-49-31,0 1 0,0-1 16,0 25-16,0-25 15,0 1-15,0 24 16,0-25-16,0 1 16,0 23-1,-24 1 1,-25-49-16,0 0 15,24 0 1,25-24 47,0-1-48</inkml:trace>
        </inkml:traceGroup>
        <inkml:traceGroup>
          <inkml:annotationXML>
            <emma:emma xmlns:emma="http://www.w3.org/2003/04/emma" version="1.0">
              <emma:interpretation id="{CAA589D7-5354-4639-9AEE-7F7F56C26A15}" emma:medium="tactile" emma:mode="ink">
                <msink:context xmlns:msink="http://schemas.microsoft.com/ink/2010/main" type="inkWord" rotatedBoundingBox="7907,1864 9509,1812 9563,3439 7961,3491"/>
              </emma:interpretation>
              <emma:one-of disjunction-type="recognition" id="oneOf3">
                <emma:interpretation id="interp11" emma:lang="" emma:confidence="1">
                  <emma:literal/>
                </emma:interpretation>
              </emma:one-of>
            </emma:emma>
          </inkml:annotationXML>
          <inkml:trace contextRef="#ctx0" brushRef="#br0" timeOffset="-3810.7965">-2882 1319 0,'49'0'46,"-49"25"-46,0 48 16,0-24-16,0-25 16,0 25 15</inkml:trace>
          <inkml:trace contextRef="#ctx0" brushRef="#br0" timeOffset="-2707.1841">-2369 1002 0,'0'-25'47,"0"1"-31,-25 24-1,-24 0 1,-24 0-1,24 0 1,0 0 0,25 0-1,24 49-15,0-25 32,0 25-17,0-25 1,24 25-1,25-49 1,0 0 0,-49 25-16,25-25 15,-1 0 1,25 0 0,-25 24-1,-24 25 1,0 0-1,0-25 1,0 1 0,-73 23 15,24-48-15,25 0-16,-25 0 15,49-24 1,0 0-1,0-1 32</inkml:trace>
          <inkml:trace contextRef="#ctx0" brushRef="#br0" timeOffset="-1472.4741">-2223 757 0,'0'-24'62,"0"0"-30,25 24-32,23 0 15,-23 0 1,-1 0 0,25 24-1,-49 0 1,0 25-1,0 25 1,0-26 0,-24-48-1,24 49-15,-25 0 16,25-24 0,-24-25-16,24 48 15,0-23 1,0-1-1,0 25 1,0 0 0,49-25-1,0-24 1,-1 0 0,-23 0-1,-25-24 16,-25 24 1,-23 49 15,48-25-47,0 25 15,0-25 1,0 1-16,0 24 15,0-25-15,0 1 16,0 23-16,0-23 16,0-1-1,0 1 1,-25-25-16,1 0 16,-1 0-16,-24 0 31,49-25 0,25-24-15</inkml:trace>
          <inkml:trace contextRef="#ctx0" brushRef="#br0" timeOffset="-38453.5493">0 0 0,'49'0'78,"-49"74"-63,0-26-15,24 26 16,-24-1-16,0-24 16,0-25-16,49 25 15,-49-24-15,0 23 16,24-48 0,-24 25-16,-24-98 78,24 24-63</inkml:trace>
        </inkml:traceGroup>
      </inkml:traceGroup>
    </inkml:traceGroup>
    <inkml:traceGroup>
      <inkml:annotationXML>
        <emma:emma xmlns:emma="http://www.w3.org/2003/04/emma" version="1.0">
          <emma:interpretation id="{F6C4DC2E-030E-4969-9CE4-9BDE793E828E}" emma:medium="tactile" emma:mode="ink">
            <msink:context xmlns:msink="http://schemas.microsoft.com/ink/2010/main" type="paragraph" rotatedBoundingBox="5597,3645 10259,3718 10213,6679 5550,6607" alignmentLevel="2"/>
          </emma:interpretation>
        </emma:emma>
      </inkml:annotationXML>
      <inkml:traceGroup>
        <inkml:annotationXML>
          <emma:emma xmlns:emma="http://www.w3.org/2003/04/emma" version="1.0">
            <emma:interpretation id="{BA9EC649-9CDA-42FF-9ECF-7822A7AC4DD0}" emma:medium="tactile" emma:mode="ink">
              <msink:context xmlns:msink="http://schemas.microsoft.com/ink/2010/main" type="line" rotatedBoundingBox="5603,3599 10104,3749 10073,4671 5572,4521"/>
            </emma:interpretation>
          </emma:emma>
        </inkml:annotationXML>
        <inkml:traceGroup>
          <inkml:annotationXML>
            <emma:emma xmlns:emma="http://www.w3.org/2003/04/emma" version="1.0">
              <emma:interpretation id="{27DEB98D-1749-4BB6-BCFB-6756B284AF2B}" emma:medium="tactile" emma:mode="ink">
                <msink:context xmlns:msink="http://schemas.microsoft.com/ink/2010/main" type="inkWord" rotatedBoundingBox="5599,3706 6557,3738 6534,4451 5575,4419"/>
              </emma:interpretation>
              <emma:one-of disjunction-type="recognition" id="oneOf4">
                <emma:interpretation id="interp12" emma:lang="" emma:confidence="0.5">
                  <emma:literal>r}</emma:literal>
                </emma:interpretation>
                <emma:interpretation id="interp13" emma:lang="" emma:confidence="0.5">
                  <emma:literal>a }</emma:literal>
                </emma:interpretation>
                <emma:interpretation id="interp14" emma:lang="" emma:confidence="0">
                  <emma:literal>Gr}</emma:literal>
                </emma:interpretation>
                <emma:interpretation id="interp15" emma:lang="" emma:confidence="0">
                  <emma:literal>a}</emma:literal>
                </emma:interpretation>
                <emma:interpretation id="interp16" emma:lang="" emma:confidence="0">
                  <emma:literal>r},</emma:literal>
                </emma:interpretation>
              </emma:one-of>
            </emma:emma>
          </inkml:annotationXML>
          <inkml:trace contextRef="#ctx0" brushRef="#br0" timeOffset="14923.3537">-733 1905 0,'24'0'16,"-24"-24"-16,0-1 16,-48 25 46,23 0-46,-24 0-16,0 0 15,49 25 1,-24-25-16,24 49 0,0-25 31,0 1-15,49 23 15,0-48-15,-49 25-1,49-25-15,-49 24 16,24-24-16,-24 25 16,0 48-16,0-24 15,-49-49 1,0 24-16,25-24 16,-1 0-16,25 25 15,-48-25-15,96 0 78,1 0-78,0 0 32,-49 24-17,0 25 1,-24 0-16,24-25 15,-25 1-15,25 23 16,-49 1-16,49-24 16,0-1-16,0 25 15,25-49 1,48 0 0,-48 0-1,-1 0-15,25 0 16,-25 0-1</inkml:trace>
          <inkml:trace contextRef="#ctx0" brushRef="#br0" timeOffset="16442.4273">-74 2125 0,'0'-24'0,"-24"24"15,24-25-15,-49 25 32,25 0-17,-25 0 1,0 0 0,49 74-16,-49-50 15,49 25-15,0-25 16,0 25-1,25-24-15,-1-25 16,0 0 0,25 0-1,-49-25 1,25 1-16,-25-25 16,24 49-1,-24-49-15,0 98 78,0-25-78,0 25 0,0 0 16,0 0 0,0 0-16,0-1 15,0 26-15,0-25 16,0-25-16,0 25 15,0-74 48,49-23-47,24-26-1,-48 74-15,-25-24 16,73 24-16,-97 0 94</inkml:trace>
        </inkml:traceGroup>
        <inkml:traceGroup>
          <inkml:annotationXML>
            <emma:emma xmlns:emma="http://www.w3.org/2003/04/emma" version="1.0">
              <emma:interpretation id="{F2371AB0-008A-428B-9BD3-D539B5477BAD}" emma:medium="tactile" emma:mode="ink">
                <msink:context xmlns:msink="http://schemas.microsoft.com/ink/2010/main" type="inkWord" rotatedBoundingBox="8025,3680 10104,3749 10073,4671 7994,4602"/>
              </emma:interpretation>
              <emma:one-of disjunction-type="recognition" id="oneOf5">
                <emma:interpretation id="interp17" emma:lang="" emma:confidence="1">
                  <emma:literal/>
                </emma:interpretation>
              </emma:one-of>
            </emma:emma>
          </inkml:annotationXML>
          <inkml:trace contextRef="#ctx0" brushRef="#br0" timeOffset="16689.5304">268 2443 0,'0'24'62,"0"25"-62,0-25 16,0 1-16,0 24 16,0-25-16,0 0 15</inkml:trace>
          <inkml:trace contextRef="#ctx0" brushRef="#br0" timeOffset="17613.6683">415 2516 0,'49'0'31,"0"-25"-15,-25 25-16,25-48 16,-25-1-16,-24 24 15,25 1 1,-25-49-1,0 24 1,0 24-16,0 1 16,0-25-1,-25 49-15,1 0 16,-25 0 0,25 0-1,24 25 16,0-1-15,0 25 0,24-49-1,-24 24-15,49-24 0,0 0 16,0 0 0,-25 0-16,0 0 15,25 0 1,-73 25 62,24 48-62,-49 0-1,49-48 1,0 23-1,0-23-15,24-25 16,25 0 0,-24 0-16,23 0 15,1 0 1,-73 0 31,24-25-32</inkml:trace>
          <inkml:trace contextRef="#ctx0" brushRef="#br0" timeOffset="18493.9828">903 2101 0,'0'-25'15,"0"-24"1,0 25 31,25 24-32,-25-24 1,24 24-16,1 0 16,-1 0-1,-24 24 1,0 25 0,0-25-16,0 1 31,0-1-31,0 49 0,0-24 15,0 0 1,0-24-16,0 23 0,0-23 16,0-1-1,0 1 1,49-25 0,0 0-1,0 0 1,-74 0 31,1 0-16,24 24-31,0 0 16,-25 25-16,25-24 15,0-1-15,0 25 0,0-25 16,0 1-1,49 24-15,-49-25 16,-49 25 0,25-49-16,-25 0 15,25 24-15,-25-24 16,24 0 0</inkml:trace>
          <inkml:trace contextRef="#ctx0" brushRef="#br0" timeOffset="12532.6102">-3273 2418 0,'0'25'15,"24"-25"17,-24-25-17,49 25-15,-49-49 16,49 1-16,-49 23 0,0 1 15,25-25-15,-25 24 16,0 1-16,0 0 16,-25-25-16,-24 24 15,-24 25 1,24 0 0,25 0-1,24 25 1,0 24-1,0-25 1,0 0 0,24-24-16,-24 49 15,49-49-15,0 0 16,-25 0-16,25 0 16,0 0-1,0 0 1,0-24-1,-49 73 79,0-25-78,0 25-1,0-25 1,24 25 0,25-49-1,0 0 1,0 0-16,-25 0 16</inkml:trace>
          <inkml:trace contextRef="#ctx0" brushRef="#br0" timeOffset="13488.2563">-2589 1905 0,'24'0'78,"25"0"-62,0 0 0,-49 25-1,0-1 1,0 1-1,-24-25 1,24 24 0,-25-24-16,25 49 15,-24-49-15,24 24 16,-49-24-16,49 25 16,-25 24-1,25-25-15,0 0 16,0 25-1,0-24 1,25-25-16,24 24 16,0-24-1,-1 0 1,1 0-16,-49-24 31,-24 24 16,-25 0-16,49 49-15,0-25-16,0 49 16,0-48-1,0-1-15,0 0 16,24 50-1,-24-50 1,-48-24 0,23 25-1,-24-25-15,25 0 16,24-25 31,0-24-32</inkml:trace>
        </inkml:traceGroup>
      </inkml:traceGroup>
      <inkml:traceGroup>
        <inkml:annotationXML>
          <emma:emma xmlns:emma="http://www.w3.org/2003/04/emma" version="1.0">
            <emma:interpretation id="{DDD76019-FA64-4332-9D7E-BC2132D949DD}" emma:medium="tactile" emma:mode="ink">
              <msink:context xmlns:msink="http://schemas.microsoft.com/ink/2010/main" type="line" rotatedBoundingBox="6058,4673 10243,4738 10232,5485 6046,5420"/>
            </emma:interpretation>
          </emma:emma>
        </inkml:annotationXML>
        <inkml:traceGroup>
          <inkml:annotationXML>
            <emma:emma xmlns:emma="http://www.w3.org/2003/04/emma" version="1.0">
              <emma:interpretation id="{4D551CC1-C18C-4FD4-AFDC-2F9173908EE0}" emma:medium="tactile" emma:mode="ink">
                <msink:context xmlns:msink="http://schemas.microsoft.com/ink/2010/main" type="inkWord" rotatedBoundingBox="6057,4734 6329,4739 6319,5424 6046,5420"/>
              </emma:interpretation>
              <emma:one-of disjunction-type="recognition" id="oneOf6">
                <emma:interpretation id="interp18" emma:lang="" emma:confidence="0.5">
                  <emma:literal>}</emma:literal>
                </emma:interpretation>
                <emma:interpretation id="interp19" emma:lang="" emma:confidence="0">
                  <emma:literal>3</emma:literal>
                </emma:interpretation>
                <emma:interpretation id="interp20" emma:lang="" emma:confidence="0">
                  <emma:literal>,</emma:literal>
                </emma:interpretation>
                <emma:interpretation id="interp21" emma:lang="" emma:confidence="0">
                  <emma:literal>3}</emma:literal>
                </emma:interpretation>
                <emma:interpretation id="interp22" emma:lang="" emma:confidence="0">
                  <emma:literal>5}</emma:literal>
                </emma:interpretation>
              </emma:one-of>
            </emma:emma>
          </inkml:annotationXML>
          <inkml:trace contextRef="#ctx0" brushRef="#br0" timeOffset="829397.4342">-2882 2931 0,'0'-24'47,"24"24"-31,25 0 15,0 0-16,-25 0 1,1 0 15,-1 0 16,-24 49-47,0-25 31,0 0-15,-24 25 0,-25-49-1,49 25 1,-25 23-16,25-23 31,0-1-31,0 1 31,0 24 1,74-49-17,-50 0-15,25-25 16,-25 25 0,-24-24-1,-24 24 1,-25 0-1,25 24 1,24 1 0,0-1-1,0 25 1,0 0-16,0-25 16,24-24-16,-24 49 0,49-49 15,-49 24 1,0 25-16,-24-24 15,-1-25 1,-24 49 0,0-49 15,49-49 16,25 49-32</inkml:trace>
        </inkml:traceGroup>
        <inkml:traceGroup>
          <inkml:annotationXML>
            <emma:emma xmlns:emma="http://www.w3.org/2003/04/emma" version="1.0">
              <emma:interpretation id="{F3625844-49AA-4A50-8995-27B31CB1ABA1}" emma:medium="tactile" emma:mode="ink">
                <msink:context xmlns:msink="http://schemas.microsoft.com/ink/2010/main" type="inkWord" rotatedBoundingBox="7895,4702 10243,4738 10232,5476 7884,5440"/>
              </emma:interpretation>
              <emma:one-of disjunction-type="recognition" id="oneOf7">
                <emma:interpretation id="interp23" emma:lang="" emma:confidence="1">
                  <emma:literal/>
                </emma:interpretation>
              </emma:one-of>
            </emma:emma>
          </inkml:annotationXML>
          <inkml:trace contextRef="#ctx0" brushRef="#br0" timeOffset="832543.2775">-733 2956 0,'-24'0'47,"-1"0"-31,-24 0-1,0 0-15,25 24 0,-25-24 16,49 24-1,-49-24-15,49 25 16,0 24 15,49-49-15,0 0 0,-25 24-1,1-24-15,24 0 16,-49 24-16,0 25 15,-25 0 1,-24 0 0,25-49-1,-25 49-15,25-49 16,-25 49 0,24-49-1,123-25 32,-49 25-31,-25 0-1,-24 25 1,0 24-16,0-25 16,0 0-16,0 25 15,0-24-15,0-1 16,0 1 31,25-25-47,-1 0 15,1 0-15,24-25 16,-25 25-16,-24-24 16,49 24-16,-49-25 46</inkml:trace>
          <inkml:trace contextRef="#ctx0" brushRef="#br0" timeOffset="833245.7755">-391 3151 0,'0'-25'16,"0"-23"0,-25 48-16,25-49 0,-48 49 15,23 0 1,-24 0-1,49 24-15,-24-24 16,24 49 0,0 0-16,0 0 15,0-25 1,24-24 15,25 0-15,-24 0-1,-25-24 1,24 24 0,-24-49-16,0 73 78,0 50-78,0-50 0,0 0 15,0 1-15,0 24 16,0-25-16,0 25 16,24-49 62,25 0-63,0-49 1,-49 25 15,25 24-15</inkml:trace>
          <inkml:trace contextRef="#ctx0" brushRef="#br0" timeOffset="833461.9483">-74 3297 0,'0'49'62,"0"0"-46,0-24-16,0-1 0,0 25 15,-24-25-15,24 1 16</inkml:trace>
          <inkml:trace contextRef="#ctx0" brushRef="#br0" timeOffset="834294.7674">195 3322 0,'24'0'47,"1"0"-31,-25-49-16,24 0 15,-24 25-15,0-1 16,0 1-16,0-49 16,0 48-1,-24 25 1,-25 0 15,25 49-31,24-25 31,48-24-15,26 0 0,-25 0-1,-25 0 1,-24 25 46,0 24-46,0 24 0,0-49-16,0 25 15,0-24 1,49-25 0,0 0-1,0 0 1,-1 0-1</inkml:trace>
          <inkml:trace contextRef="#ctx0" brushRef="#br0" timeOffset="834495.426">635 3297 0,'0'25'32,"0"48"-17,0-24-15,0-25 0,0 1 16,0-1 0</inkml:trace>
          <inkml:trace contextRef="#ctx0" brushRef="#br0" timeOffset="834796.3182">854 3126 0,'0'25'47,"0"-1"-47,0 25 15,0 0-15,0 24 0,0 1 16,0-1-16,0-24 16,0 0-16,0-25 0,0 0 31,49-97 0</inkml:trace>
          <inkml:trace contextRef="#ctx0" brushRef="#br0" timeOffset="835134.9988">854 3151 0,'0'-49'0,"0"25"16,25 24-1,-25-25 1,49 25-16,0 0 16,-25 0-1,-24 49-15,0 24 16,0-24 15,0 0-15,-49-49-1,49 24-15,-49-24 16,25 0 0,24-24 15</inkml:trace>
          <inkml:trace contextRef="#ctx0" brushRef="#br0" timeOffset="836068.7237">1196 2980 0,'0'-24'16,"0"-25"31,25 49-47,-1 0 31,-24 49 0,0 24-15,0-49 0,0 1-16,-24 23 0,24-23 15,-25-1-15,25 25 16,0-24-16,0-1 15,49-24 48,-24 0-63,-74 49 62,49 24-46,0-48-16,0-1 16,0 0-16,0 25 0,49 0 15,-25-24 1,-48-25 31,-25 48-47,24-48 31,25-24 0</inkml:trace>
        </inkml:traceGroup>
      </inkml:traceGroup>
      <inkml:traceGroup>
        <inkml:annotationXML>
          <emma:emma xmlns:emma="http://www.w3.org/2003/04/emma" version="1.0">
            <emma:interpretation id="{D3F972EF-6786-4E50-AD3C-E2A87B1028A4}" emma:medium="tactile" emma:mode="ink">
              <msink:context xmlns:msink="http://schemas.microsoft.com/ink/2010/main" type="line" rotatedBoundingBox="6246,5776 9473,5755 9479,6597 6252,6618"/>
            </emma:interpretation>
          </emma:emma>
        </inkml:annotationXML>
        <inkml:traceGroup>
          <inkml:annotationXML>
            <emma:emma xmlns:emma="http://www.w3.org/2003/04/emma" version="1.0">
              <emma:interpretation id="{5BD158A4-D602-4F83-A06A-6F4D508EEAC1}" emma:medium="tactile" emma:mode="ink">
                <msink:context xmlns:msink="http://schemas.microsoft.com/ink/2010/main" type="inkWord" rotatedBoundingBox="6246,5788 6445,5786 6450,6617 6252,6618"/>
              </emma:interpretation>
              <emma:one-of disjunction-type="recognition" id="oneOf8">
                <emma:interpretation id="interp24" emma:lang="" emma:confidence="0.5">
                  <emma:literal>}</emma:literal>
                </emma:interpretation>
                <emma:interpretation id="interp25" emma:lang="" emma:confidence="0">
                  <emma:literal>3</emma:literal>
                </emma:interpretation>
                <emma:interpretation id="interp26" emma:lang="" emma:confidence="0">
                  <emma:literal>,</emma:literal>
                </emma:interpretation>
                <emma:interpretation id="interp27" emma:lang="" emma:confidence="0">
                  <emma:literal>{</emma:literal>
                </emma:interpretation>
                <emma:interpretation id="interp28" emma:lang="" emma:confidence="0">
                  <emma:literal>;</emma:literal>
                </emma:interpretation>
              </emma:one-of>
            </emma:emma>
          </inkml:annotationXML>
          <inkml:trace contextRef="#ctx0" brushRef="#br0" timeOffset="107468.9327">-586 3957 0,'0'-25'0,"-25"25"47,-24 0-31,0 25-1,25 24 1,24-25-1,0 1 1,0-1 0,24-24-16,-24 49 15,25-49-15,24 24 32,0-24-17,-49 49-15,0 0 31,0-25-15,-25-24-16,25 25 16,-73-25-16,48 49 15,25-74 32,49 25-16,-24 0-15,-25 49 15,0 0-15,0-25 0,0 1-16,0 24 15,0-1 1,0-23-1,49-25 1,-25 0-16,25 0 16,-25 0-16,1 0 15,-1 0 1</inkml:trace>
        </inkml:traceGroup>
        <inkml:traceGroup>
          <inkml:annotationXML>
            <emma:emma xmlns:emma="http://www.w3.org/2003/04/emma" version="1.0">
              <emma:interpretation id="{EFC2F123-0496-41D3-A1EC-0FF7BE4B5226}" emma:medium="tactile" emma:mode="ink">
                <msink:context xmlns:msink="http://schemas.microsoft.com/ink/2010/main" type="inkWord" rotatedBoundingBox="8205,5763 9473,5755 9478,6492 8209,6500"/>
              </emma:interpretation>
              <emma:one-of disjunction-type="recognition" id="oneOf9">
                <emma:interpretation id="interp29" emma:lang="" emma:confidence="1">
                  <emma:literal/>
                </emma:interpretation>
              </emma:one-of>
            </emma:emma>
          </inkml:annotationXML>
          <inkml:trace contextRef="#ctx0" brushRef="#br0" timeOffset="108233.6785">-74 4177 0,'-24'0'0,"24"49"31,0-25-15,0 49-16,0-24 16,0 0-16,0 24 15,0 0-15,0-24 0,0-24 16,0-1 0,49-24-1,-49-24 1</inkml:trace>
          <inkml:trace contextRef="#ctx0" brushRef="#br0" timeOffset="108603.6092">-98 4299 0,'0'-49'15,"-24"49"1,24-24-16,0-1 15,0-24-15,48 49 16,-48-24 0,49 24-16,25 0 15,-26 0 1,1 0 0,-49 49-1,0 0 1,0-25-16,0 0 15,-24 50 1,-25-50-16,0-24 31,0 0-31,49-24 63</inkml:trace>
          <inkml:trace contextRef="#ctx0" brushRef="#br0" timeOffset="109452.9658">366 3981 0,'0'-24'47,"49"24"-31,-25 0 0,1 0 15,-25 49-16,0 0 1,0-1 0,0-23-1,-25-25 1,25 24-16,-24-24 0,24 49 16,0-24-1,0 23 1,0-23-1,0 24 1,49-49 0,-25 0-16,25 0 31,-49-25-15,0 1-1,-24 24 16,-1 0 1,25 73-32,0-24 15,0 0 1,0 0 0,0-1-16,0-23 31,0 24-31,-73-49 15,48 0 1</inkml:trace>
          <inkml:trace contextRef="#ctx0" brushRef="#br0" timeOffset="106212.0758">-2687 4006 0,'0'-25'31,"0"1"1,25 24-17,-1 0 1,0 0 0,1 0-1,24 0 1,-49 49-1,0 0 1,0-1 0,-49 26-1,49-50 1,-25-24-16,25 25 16,0 23-1,0 1 16,0-24-15,25-25 0,48 0-1,-48 0 1,-74 0 31,24 0-32,25 24 1,0 25 0,0 0-1,25 24 1,-1-24 0,-24 0-1,0 24 1,0-49-1,-73 25 1,0-49 0,48 0-1,25-49 32</inkml:trace>
        </inkml:traceGroup>
      </inkml:traceGroup>
    </inkml:traceGroup>
    <inkml:traceGroup>
      <inkml:annotationXML>
        <emma:emma xmlns:emma="http://www.w3.org/2003/04/emma" version="1.0">
          <emma:interpretation id="{94365575-F2F4-49F9-83CA-0322DAF6E9FC}" emma:medium="tactile" emma:mode="ink">
            <msink:context xmlns:msink="http://schemas.microsoft.com/ink/2010/main" type="paragraph" rotatedBoundingBox="4656,6839 10321,6720 10337,7494 4673,7612" alignmentLevel="1"/>
          </emma:interpretation>
        </emma:emma>
      </inkml:annotationXML>
      <inkml:traceGroup>
        <inkml:annotationXML>
          <emma:emma xmlns:emma="http://www.w3.org/2003/04/emma" version="1.0">
            <emma:interpretation id="{61683D40-0542-42D5-AA60-F520F6EBD54A}" emma:medium="tactile" emma:mode="ink">
              <msink:context xmlns:msink="http://schemas.microsoft.com/ink/2010/main" type="line" rotatedBoundingBox="4656,6839 10321,6720 10337,7494 4673,7612"/>
            </emma:interpretation>
          </emma:emma>
        </inkml:annotationXML>
        <inkml:traceGroup>
          <inkml:annotationXML>
            <emma:emma xmlns:emma="http://www.w3.org/2003/04/emma" version="1.0">
              <emma:interpretation id="{7D1E1FDF-08CA-4950-B330-E8F72A58C3CC}" emma:medium="tactile" emma:mode="ink">
                <msink:context xmlns:msink="http://schemas.microsoft.com/ink/2010/main" type="inkWord" rotatedBoundingBox="4656,6839 4869,6834 4884,7546 4671,7550"/>
              </emma:interpretation>
              <emma:one-of disjunction-type="recognition" id="oneOf10">
                <emma:interpretation id="interp30" emma:lang="" emma:confidence="0.5">
                  <emma:literal>{r,</emma:literal>
                </emma:interpretation>
                <emma:interpretation id="interp31" emma:lang="" emma:confidence="0">
                  <emma:literal>{or,</emma:literal>
                </emma:interpretation>
                <emma:interpretation id="interp32" emma:lang="" emma:confidence="0">
                  <emma:literal>{Cr,</emma:literal>
                </emma:interpretation>
                <emma:interpretation id="interp33" emma:lang="" emma:confidence="0">
                  <emma:literal>{Or,</emma:literal>
                </emma:interpretation>
                <emma:interpretation id="interp34" emma:lang="" emma:confidence="0">
                  <emma:literal>{Gr,</emma:literal>
                </emma:interpretation>
              </emma:one-of>
            </emma:emma>
          </inkml:annotationXML>
          <inkml:trace contextRef="#ctx0" brushRef="#br0" timeOffset="1.05173E6">-4128 5007 0,'-49'0'172,"25"0"-172,-1 0 32,25 24-32,-24-24 31,24 25-31,0 24 31,0-25 78,0 1-46,0-1-1,24-24-46,1 0 0,24 49 15,-49 0 0,0-25-15,0 25-1,-25-25 1,1 1 0,-25-25-1,25 0-15,48 0 110,0 0-95,-24 49 17,0-25-17,0 25 1,0 0-1,0 0 1,0-1 0,0-23-1,49-1 32,-24-24-47,24 0 16,-1 0-1,-72 0 64</inkml:trace>
        </inkml:traceGroup>
        <inkml:traceGroup>
          <inkml:annotationXML>
            <emma:emma xmlns:emma="http://www.w3.org/2003/04/emma" version="1.0">
              <emma:interpretation id="{CA3254EE-86B4-4153-BF80-46DB38F4AC60}" emma:medium="tactile" emma:mode="ink">
                <msink:context xmlns:msink="http://schemas.microsoft.com/ink/2010/main" type="inkWord" rotatedBoundingBox="5288,6843 6929,6809 6944,7525 5303,7560"/>
              </emma:interpretation>
              <emma:one-of disjunction-type="recognition" id="oneOf11">
                <emma:interpretation id="interp35" emma:lang="" emma:confidence="1">
                  <emma:literal/>
                </emma:interpretation>
              </emma:one-of>
            </emma:emma>
          </inkml:annotationXML>
          <inkml:trace contextRef="#ctx0" brushRef="#br0" timeOffset="1.0552E6">-2443 5227 0,'0'-49'16,"-48"49"15,-1 0-15,0 0 0,24 0-1,25 24 1,-48-24-1,48 25-15,0-1 32,0 1-17,24 24 1,25-49 0,-25 24-1,1-24 1,24 49-1,-49-25 1,0 1 0,-25-25-1,-24 49 17,0-49-32,25 0 31,0-25-16</inkml:trace>
          <inkml:trace contextRef="#ctx0" brushRef="#br0" timeOffset="1.05629E6">-2223 5031 0,'0'-24'0,"0"0"47,25 24 0,23 0-32,-23 0 17,-25 24-32,0 25 31,0-25-16,0 1 1,-49-25 15,49 49-31,0-25 16,0 25 15,0-25-15,0 1 15,24-25-31,25 0 16,25 0-1,-50 0 1,-73 0 46,25 0-46,24 49 15,0-25-15,0 49 15,0-24-15,49-49-16,-49 25 0,0-1 15,0 25 17,-49-49-32,0 49 15,0-49 1,49-25 46</inkml:trace>
          <inkml:trace contextRef="#ctx0" brushRef="#br0" timeOffset="1.05415E6">-3639 5520 0,'0'24'15,"48"-24"48,1 0-48,-49-73-15,25 73 0,-25-49 16,49 25-16,-49-25 16,0 0-1,0 0 1,-25 49 0,1 0-16,-1 0 15,1 0 1,24 25 15,0-1 0,49 1-15,-25-25 0,25 0-16,-25 0 15,1 0-15,24 0 0,-25 0 16,1 0-1,-25 48 64,-49 1-64,49 0 1,0 0-1,0-25-15,24-24 32,-24 49-32,25-49 15,23 0 1,1-24 0,0 24 15</inkml:trace>
          <inkml:trace contextRef="#ctx0" brushRef="#br0" timeOffset="1.05441E6">-2931 5471 0,'0'49'63,"0"-25"-63,0 1 15,0-1-15,0 49 16,-25-73-1,25 49-15</inkml:trace>
        </inkml:traceGroup>
        <inkml:traceGroup>
          <inkml:annotationXML>
            <emma:emma xmlns:emma="http://www.w3.org/2003/04/emma" version="1.0">
              <emma:interpretation id="{1AC18F4F-8421-4F42-8806-4DBDCD09A59E}" emma:medium="tactile" emma:mode="ink">
                <msink:context xmlns:msink="http://schemas.microsoft.com/ink/2010/main" type="inkWord" rotatedBoundingBox="7567,6791 9319,6755 9334,7448 7582,7485"/>
              </emma:interpretation>
              <emma:one-of disjunction-type="recognition" id="oneOf12">
                <emma:interpretation id="interp36" emma:lang="" emma:confidence="1">
                  <emma:literal/>
                </emma:interpretation>
              </emma:one-of>
            </emma:emma>
          </inkml:annotationXML>
          <inkml:trace contextRef="#ctx0" brushRef="#br0" timeOffset="1.05822E6">-1148 4983 0,'0'-25'32,"-25"25"-32,-23 0 15,23 0 1,-24 25-1,0-1 1,25 0 0,24 25-1,0-24 1,49-1 31,-25-24-32,1 49 1,-25-25 15,0 25-15,0 0 0,0 0-1,-25-49-15,25-24 63,0-1-63,49 25 15,-24 0 17,-25 73-1,-25-24-31,25-24 15,0-1 1,-24 25 0,24 0-1,24-49 1,25 0 0,-25 0-16,25 0 15,-24 0-15,-1 0 16</inkml:trace>
          <inkml:trace contextRef="#ctx0" brushRef="#br0" timeOffset="1.05905E6">-782 5251 0,'0'-49'16,"-24"49"-16,24-24 15,-49 0 1,24 24 0,1 0-1,-25 0 1,49 48 0,0 1-16,0 0 15,0 0 1,25-25-1,23-24 1,1 0-16,-24 0 16,-1 0-1,-24-24 1,49-49 15,-49 48-31,0 123 94,0-25-78,0-24-16,0 0 0,-24-25 15,24 1-15,0 24 16,24-49 46,-24-25-62,49 1 16,0-25 0,24 25-1</inkml:trace>
          <inkml:trace contextRef="#ctx0" brushRef="#br0" timeOffset="1.05929E6">-367 5349 0,'0'49'31,"0"-25"-15,0 1-1,0-1-15,0 25 16,0-25-16,0 1 15,0 24 1</inkml:trace>
          <inkml:trace contextRef="#ctx0" brushRef="#br0" timeOffset="1.0608E6">-147 5398 0,'49'0'31,"-49"-49"-31,24 49 16,1-122 15,24 73-31,-49 25 0,0-50 16,0 50-16,0-25 15,0 0 1,-25 49-16,1 0 15,-1 0 17,25 25-1,-24-25-31,24 24 16,0 0-1,0 1 1,24-25-16,1 49 15,-1-49 1,50 0 0,-50 0-16,0 0 15,-24 24 48,0 25-48,-48 24 1,48-24 0,0 0-1,0-25 1,24-24 0,25 0-1,0 0-15,-25 0 16,0 0 15</inkml:trace>
          <inkml:trace contextRef="#ctx0" brushRef="#br0" timeOffset="1.06105E6">390 5373 0,'0'25'32,"0"24"-17,0-25-15,0 1 16,0 23-16,0-23 15,0 24 1</inkml:trace>
        </inkml:traceGroup>
        <inkml:traceGroup>
          <inkml:annotationXML>
            <emma:emma xmlns:emma="http://www.w3.org/2003/04/emma" version="1.0">
              <emma:interpretation id="{ECB62868-72D7-4141-A061-AF626C9BED1E}" emma:medium="tactile" emma:mode="ink">
                <msink:context xmlns:msink="http://schemas.microsoft.com/ink/2010/main" type="inkWord" rotatedBoundingBox="9713,6748 10321,6735 10337,7494 9729,7507"/>
              </emma:interpretation>
              <emma:one-of disjunction-type="recognition" id="oneOf13">
                <emma:interpretation id="interp37" emma:lang="" emma:confidence="1">
                  <emma:literal/>
                </emma:interpretation>
              </emma:one-of>
            </emma:emma>
          </inkml:annotationXML>
          <inkml:trace contextRef="#ctx0" brushRef="#br0" timeOffset="1.06188E6">781 5227 0,'0'-25'31,"25"-23"-15,23 48 0,1 0-1,0 0 1,-24 0 0,23 0-1,-48 48-15,0-23 16,0-1-1,-24-24-15,24 49 16,-49-49-16,25 0 16,-50 0 31</inkml:trace>
          <inkml:trace contextRef="#ctx0" brushRef="#br0" timeOffset="1.06153E6">806 5105 0,'0'49'31,"0"-25"-15,0 0-16,0 25 15,0 25-15,24-26 0,-24 1 16,0 0-16,0-24 16,0 48-1</inkml:trace>
          <inkml:trace contextRef="#ctx0" brushRef="#br0" timeOffset="1.0628E6">1172 4934 0,'0'-25'32,"49"25"-17,0 0 1,-25 0-1,1 0 1,-25 74 15,0-26 1,0-23-32,0 24 15,0-25 1,-25-24-1,25 25-15,-49-25 16,49 24-16,0 25 16,0-25-1,0 1 1,0-1 0,25-24-16,24 49 15,-25-49 1,25 0 15,-74 0 0,1 0-15,0 0 0,24 24-1,-49 25 1,49-24-16,0 24 15,0-25-15,0 0 0,0 1 16,0 48 0,0-49-1,-25-24 17,1 0-17,-1 0 16</inkml:trace>
        </inkml:traceGroup>
      </inkml:traceGroup>
    </inkml:traceGroup>
  </inkml:traceGroup>
</inkml:ink>
</file>

<file path=ppt/ink/ink8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8:41.83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58500888-6782-4959-8A3C-D5C047146E9D}" emma:medium="tactile" emma:mode="ink">
          <msink:context xmlns:msink="http://schemas.microsoft.com/ink/2010/main" type="writingRegion" rotatedBoundingBox="8160,7772 9481,7708 9517,8451 8197,8516"/>
        </emma:interpretation>
      </emma:emma>
    </inkml:annotationXML>
    <inkml:traceGroup>
      <inkml:annotationXML>
        <emma:emma xmlns:emma="http://www.w3.org/2003/04/emma" version="1.0">
          <emma:interpretation id="{2D8545DD-14F9-480F-AE5B-3461F3FA4F97}" emma:medium="tactile" emma:mode="ink">
            <msink:context xmlns:msink="http://schemas.microsoft.com/ink/2010/main" type="paragraph" rotatedBoundingBox="8160,7772 9481,7708 9517,8451 8197,8516" alignmentLevel="1"/>
          </emma:interpretation>
        </emma:emma>
      </inkml:annotationXML>
      <inkml:traceGroup>
        <inkml:annotationXML>
          <emma:emma xmlns:emma="http://www.w3.org/2003/04/emma" version="1.0">
            <emma:interpretation id="{B9A8D59C-543D-4E8E-B80D-32E547468396}" emma:medium="tactile" emma:mode="ink">
              <msink:context xmlns:msink="http://schemas.microsoft.com/ink/2010/main" type="line" rotatedBoundingBox="8160,7772 9481,7708 9517,8451 8197,8516"/>
            </emma:interpretation>
          </emma:emma>
        </inkml:annotationXML>
        <inkml:traceGroup>
          <inkml:annotationXML>
            <emma:emma xmlns:emma="http://www.w3.org/2003/04/emma" version="1.0">
              <emma:interpretation id="{4398620E-9CFB-4589-8940-B433FCFA48D3}" emma:medium="tactile" emma:mode="ink">
                <msink:context xmlns:msink="http://schemas.microsoft.com/ink/2010/main" type="inkWord" rotatedBoundingBox="8160,7772 9481,7708 9517,8451 8197,8516"/>
              </emma:interpretation>
              <emma:one-of disjunction-type="recognition" id="oneOf0">
                <emma:interpretation id="interp0" emma:lang="" emma:confidence="0.5">
                  <emma:literal>{P}</emma:literal>
                </emma:interpretation>
                <emma:interpretation id="interp1" emma:lang="" emma:confidence="0">
                  <emma:literal>{PA}</emma:literal>
                </emma:interpretation>
                <emma:interpretation id="interp2" emma:lang="" emma:confidence="0">
                  <emma:literal>{1}</emma:literal>
                </emma:interpretation>
                <emma:interpretation id="interp3" emma:lang="" emma:confidence="0">
                  <emma:literal>{p}</emma:literal>
                </emma:interpretation>
                <emma:interpretation id="interp4" emma:lang="" emma:confidence="0">
                  <emma:literal>{P]</emma:literal>
                </emma:interpretation>
              </emma:one-of>
            </emma:emma>
          </inkml:annotationXML>
          <inkml:trace contextRef="#ctx0" brushRef="#br0">-513 5935 0,'-25'0'78,"1"0"-78,0 0 32,-25 25-32,24-25 0,-24 48 15,1-23 1,48 24-1,0-25 1,0 1 15,24-25-31,25 0 0,-25 0 16,1 48-16,24-48 16,-49 25-1,0-1 1,0 25-1,-49 0-15,24-49 16,1 49 0,-25-49-16,25 0 15,72 0 17,-23 0-17,-1 0-15,50 0 16,-74 49 15,0-25-31,-25 0 16,25 25-16,0-24 15,-24-1-15,24 25 16,0 0 0,24-49-1,1 0-15,-1 0 0,25 0 31,-25 0-31,25 0 16,0 0-16,0-25 16,-25 25-16,-24-24 47,0 0-32</inkml:trace>
          <inkml:trace contextRef="#ctx0" brushRef="#br0" timeOffset="367.801">-122 6131 0,'0'24'32,"0"49"-17,0-24-15,0 0 16,0 24-1,0-24-15,0 0 0,0 0 16,0 0 0,0-25-16,0-48 31,0-25-15</inkml:trace>
          <inkml:trace contextRef="#ctx0" brushRef="#br0" timeOffset="741.7583">-122 6277 0,'-25'-24'0,"25"-1"32,0-24-17,0 25 1,49 24-16,24-24 15,-24 24 1,-24 0 15,-25 48-31,0 1 16,0 0 0,0 0-1,-49-49 1,49 49-16,-49-49 15,24 0 1,25-25 47</inkml:trace>
          <inkml:trace contextRef="#ctx0" brushRef="#br0" timeOffset="1549.4149">366 5911 0,'0'-25'31,"49"25"-15,-25 0-1,1 0 1,24 0 0,-49 49-1,0 24 1,0-48-16,0-1 0,-49 25 15,0-24 1,24 23 0,25 26-1,0-50-15,0 0 32,25-24-17,24 0-15,-25 0 16,1-24-16,23 24 15,-48-24 1,-24 24 0,0 0-1,24 48 1,-25 1 0,25-24-16,0-1 0,0 1 31,0 48-16,49-73-15,-49 24 0,24-24 16,-24 25-16,0-1 16,-24-24-1,0 0-15,-25 49 16,0-49-16,24 0 16</inkml:trace>
        </inkml:traceGroup>
      </inkml:traceGroup>
    </inkml:traceGroup>
  </inkml:traceGroup>
</inkml:ink>
</file>

<file path=ppt/ink/ink8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05.76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AC86BE2-E988-4E78-98B1-B718ED42F961}" emma:medium="tactile" emma:mode="ink">
          <msink:context xmlns:msink="http://schemas.microsoft.com/ink/2010/main" type="inkDrawing" rotatedBoundingBox="597,9678 661,2686 4137,2718 4073,9709" semanticType="callout" shapeName="Other">
            <msink:sourceLink direction="with" ref="{BF0B939B-8DB9-4FC2-B391-9423EBBD7744}"/>
            <msink:sourceLink direction="with" ref="{99955C98-4298-46EB-8089-D990C441A745}"/>
          </msink:context>
        </emma:interpretation>
      </emma:emma>
    </inkml:annotationXML>
    <inkml:trace contextRef="#ctx0" brushRef="#br0">-1367 221 0,'-25'0'16,"74"0"62,-24 0-78,23 0 15,1 0-15,24 0 16,1 0-16,-1 0 16,0 0-16,1 0 15,-1 0-15,0 0 16,-24 0-16,0 0 0,0 0 15,-25 0-15,-73 0 157</inkml:trace>
    <inkml:trace contextRef="#ctx0" brushRef="#br0" timeOffset="454.3016">-708 99 0,'-49'0'16,"49"-24"0,25 48 46,24 1-46,-25-25-16,25 48 0,-25-48 0,1 49 31,48-49-31,-73 25 16,24-25-1,-24 24 1,-24 25 0,-25-25-1,25 25 1,-25 0-1,49-25 1,-25-24 0</inkml:trace>
    <inkml:trace contextRef="#ctx0" brushRef="#br0" timeOffset="-8471.56">293 50 0,'0'-24'16,"0"-1"15,-48 25 32,23 0-63,1 0 0,-25 25 15,24-1-15,1 25 16,24-24-16,-73-25 15,73 48-15,-25-48 16,25 49-16,0-24 31,25-25-15,24 0 0,-1 0-1,-23 0-15,-1 0 0,25 0 31,-49 24-15,0 0 0,0 50-1,-49-50-15,25 1 16,-25 23-16,25-48 16,24 49-16,-49-49 15,49 25 1,49-25 46,-25 0-46,-24 73 31,0-24-47,0-25 15,0 1-15,0-1 16,0 25 0,24-49-16,-24 24 15,49-24 1,0 0-16,0 0 16,-25 0-16,1 0 15,24 0 1,-49-48 15,0 23 0</inkml:trace>
    <inkml:trace contextRef="#ctx0" brushRef="#br0" timeOffset="-8023.3606">660 343 0,'-25'0'16,"25"-24"-1,0 48 32,0 25-47,0 0 16,0 0-16,0 24 0,49 0 15,-49 1-15,0-25 16,0-1-16,0 1 0,25-49 16,-25 25-1,0-74 16,0 24-31</inkml:trace>
    <inkml:trace contextRef="#ctx0" brushRef="#br0" timeOffset="-7653.3062">635 465 0,'0'-24'0,"-48"24"15,48-49-15,0 25 16,48-25 0,1 0-1,0 49 1,-25 0 0,25 0-16,-49 24 15,25-24 1,-25 49-16,0-24 15,-25-1 1,1-24 0,-1 49-1,-23-49 1</inkml:trace>
    <inkml:trace contextRef="#ctx0" brushRef="#br0" timeOffset="-1450.8851">1099-47 0,'25'0'109,"24"0"-93,0 0-1,-25 0 1,-24 24 0,0 0 15,0 1-16,0 24 1,0-25 15,0 1-15,-24-25 31,24 24-47,-49-24 15,49 49 1,0-25 15,-25-24-31,25 25 16,0 23 0,0-23 15,0-1-16,74 25 17,-50-49-17,25 0 1,-25 0 0,25 0-1,-25 0 1,-24-24-1,-48 24 95,48 24-79,-25-24-31,25 25 16,-24-25-1,24 24-15,0 25 16,0-25 0,0 1-1,0-1 1,0 25-1,0-25 1,24-24 0,-24 25-1,49-25-15,-49 49 32,0-25-17,-24-24-15,-1 25 16,-24-25-1,1 0 1,23 0 31,25-25-31,-24 1-16</inkml:trace>
    <inkml:trace contextRef="#ctx0" brushRef="#br0" timeOffset="31397.9839">196 1052 0,'24'0'0,"-24"-25"125,-49 25-94,0 0-15,1 0 0,48 25-1,-25 23-15,25-23 16,0-1 15,49 25-15,0-49-1,-25 25 1,25-25 0,-49 24-16,25 25 15,-25 0 1,0 0-1,0-25-15,-49 49 16,0-73 15,49 25-31,-49-25 16,0 0 0,98 0 30,-49-49-30,49 49-16,0 0 16,-25 0-1,-24 24 1,0 49 0,0-48-16,0 24 15,0-25-15,0 25 16,0 0-1,0-25-15,0 1 16,0 48-16,0-49 31,25-24 1,23 0-17,26-24-15,-50 24 31,-24-24 1</inkml:trace>
    <inkml:trace contextRef="#ctx0" brushRef="#br0" timeOffset="33604.2832">831 1369 0,'0'-49'16,"0"25"-1,0-1-15,-25 25 16,25-48 0,-24 48-16,-1 0 15,-48 24 1,24-24-16,49 24 0,-24-24 15,24 49-15,0-24 32,0-1-17,0 25 1,24 0 0,1-49-1,-1 0 1,1 0-1,-25-25-15,48 25 0,-48-73 16,25 24 0,-25 25-1,0 73 32,0 0-31,0-25-16,0 25 15,0 0-15,0-1 0,0 1 16,0 25-16,0-50 16,0 25-1,24-49 32,-24-25-31,49 25-1,-49-48-15,49 48 16,-49-49-16,49 49 16,-25-25-16,25 25 15,-49-24-15,-24 24 78</inkml:trace>
    <inkml:trace contextRef="#ctx0" brushRef="#br0" timeOffset="34760.3376">1173 1100 0,'0'-24'47,"24"24"-31,25 0 15,-49-24-31,24 24 16,1 0-1,-1 0-15,-24 24 16,0 0 0,0 25-1,0-24 1,0-1 0,0 25-1,-24-49 1,24 24-1,-49-24-15,49 25 16,-24 24 0,24-25-1,0 25 1,0-25-16,0 25 16,48-49-1,1 0 1,24 0-1,-73-24-15,25 24 16,-25-25 0,-49 25-1,25 0 1,24 74 0,0-50-16,0 0 15,0 25 1,0 0-1,0 24 1,48-73 0,-48 49-16,0-24 15,0-1 1,-24-24 0,-25 49-1,0-49 1,25 0-1,24-24 1,0-25 0</inkml:trace>
    <inkml:trace contextRef="#ctx0" brushRef="#br0" timeOffset="36948.3855">1881 881 0,'0'48'47,"-24"-23"-31,24 24-16,-25 0 0,25 24 15,-49-24-15,49 0 16,-49-25-16,49 25 16,0-74 15,0-23-15,0 23-1</inkml:trace>
    <inkml:trace contextRef="#ctx0" brushRef="#br0" timeOffset="37249.4529">1710 1027 0,'0'-24'16,"73"48"46,-73 1-62,49 23 16,-49 1-16,25-24 0,-25 24 15,48-1-15,-48 1 16,0-24-16,25-1 16,-25 25-1,0-73 32</inkml:trace>
    <inkml:trace contextRef="#ctx0" brushRef="#br0" timeOffset="37635.049">1612 1149 0,'-24'0'15,"97"0"63,-24 0-78,0 0 16,24 0-16,-24-24 0,0 24 16,0 0-16,-1-49 15,1 49 1,-73 0 62,24-24-62</inkml:trace>
    <inkml:trace contextRef="#ctx0" brushRef="#br0" timeOffset="331320.1772">416 5179 0,'0'-24'31,"-25"24"16,1 0-32,-25 0 1,24 49 0,-23-25-1,48 25 1,0-25 31,24 25-16,25-49-15,-25 0-1,-24 24 1,25-24-16,-25 49 15,0 0 1,0 24-16,0-24 16,-49-49-1,49 25-15,-25-25 16,25 24-16,-48-24 16,72 0 62,0-24-63,1 24 1,24 0 0,-49 24-1,0 25 1,0 0-1,0 0-15,-25 0 32,25-1-17,0-23 1,0-1 0,25-24 15,-25 25-16,49-25-15,24 0 16,-24 0 0,-49-25 31,-25 25-32,25-49-15</inkml:trace>
    <inkml:trace contextRef="#ctx0" brushRef="#br0" timeOffset="332106.5721">1099 5350 0,'0'-49'31,"-48"25"-16,23 24 1,1 0 0,-25 0-1,24 49 1,25-25 0,0 0-1,0 25 1,0-24-16,0-1 31,49-24-31,-24 0 16,-1 0-1,25 49 1,-25-49 15,-24 24-31,0 1 16,0 24-1,-24-25 1,0-24 0,-1 0-1,-24 0 1,0 0 0,49-49 30</inkml:trace>
    <inkml:trace contextRef="#ctx0" brushRef="#br0" timeOffset="833932.1908">660 6303 0,'0'-25'15,"0"1"48,-49 24-47,0 0-1,25 0-15,-25 0 16,0 0-16,49 24 15,-49-24-15,49 49 0,-24-49 16,24 24-16,0 1 31,0-1-15,24-24 0,25 0-1,-25 0-15,25 0 16,-24 0-16,-1 0 15,25 0 1,-49 49 15,0-24-31,-49 23 16,49-23-16,-73-1 16,48-24-16,25 73 15,-48-73-15,48 25 16,48-25 46,-23 0-46,-25 24 15,0 1-31,0-1 16,0 25-16,0-25 15,0 1-15,0-1 16,0 25-16,0-24 16,49-25-1,-25 0 1,1 0-16,23 0 16,-23 0-16,24 0 15,-25 0-15,25 0 16,-25 0-1,-24-49 17,0 24-17</inkml:trace>
    <inkml:trace contextRef="#ctx0" brushRef="#br0" timeOffset="47708.0765">269 2029 0,'0'-25'31,"-49"25"32,0 0-63,25 0 16,-1 0-16,-23 73 15,-1-24 1,49-24-1,0-1 1,0 25 0,49-25-1,-1-24 1,-23 0-16,24 49 16,-49-24-1,0-1 1,0 0 15,-49-24-31,49 49 16,-49-49-16,0 0 15,74 0 48,23 0-63,1 0 15,-24 0 17,-25 49-32,0-24 15,0-1-15,0 49 16,0-24-16,0 0 16,0 0-1,0-25-15,0 25 16,0-25-1,24-24 1,25 0-16,-25 0 16,25 0-16,-24 0 15,-1 0 1,-24-48 0</inkml:trace>
    <inkml:trace contextRef="#ctx0" brushRef="#br0" timeOffset="48842.1861">611 2346 0,'0'-49'16,"0"25"-16,0-1 15,0 1 17,-24 24-32,-25 0 15,-25 0 1,50 49 15,24 0-31,0-25 16,0 0-16,0 1 0,0 48 31,24-73-15,50 0-1,-74-24 1,49 24-16,-49-49 0,24 49 15,-24-49-15,0 25 32,0 97 30,0-49-62,0 25 16,0 0-16,0 0 15,0 0-15,0 0 16,0-1-16,0-23 16,0 48-1,24-73 17,25-49-17,-24 25 1,23-25-1,1 25 1</inkml:trace>
    <inkml:trace contextRef="#ctx0" brushRef="#br0" timeOffset="49080.5182">904 2541 0,'24'0'15,"-24"49"17,0-24-32,0 24 15,0 24-15,0-49 16,0 1-16,0 23 31</inkml:trace>
    <inkml:trace contextRef="#ctx0" brushRef="#br0" timeOffset="50066.8323">1344 2248 0,'0'-24'16,"0"-25"15,-25 49-15,-24 0-1,1 0 1,-1 49 15,49-25-31,0 1 32,0 24-32,0-25 31,49-24-16,-49 24-15,48-24 16,1 49-16,-24-49 16,-25 49-1,0 0 1,0-25 0,0 25-1,-25-49 1,25 25-1,-49-25-15,1 0 16,-1 0 0,24 0 15,25-49-31,0 24 31</inkml:trace>
    <inkml:trace contextRef="#ctx0" brushRef="#br0" timeOffset="51047.667">1563 2053 0,'0'-24'16,"25"24"31,-1 0-16,25 0-15,-24 24-1,-25 0-15,0 25 16,0 0-1,0-25 1,0 25 0,-49-49-16,49 25 15,-25-25-15,25 24 16,-24 25-16,24-25 31,0 1-15,0 24-1,49-49 1,0 24-16,-1-24 31,-96 0 32,23 0-48,25 25 1,0 23-16,0-23 0,0-1 16,0 1-16,0 48 15,0-24-15,0 0 16,0-25-16,0 0 16,0 25-1,-24-49-15,-25 0 31,0 0-31,0 0 16,25 0 15,24-24-15,0-1 0,0 1-16</inkml:trace>
    <inkml:trace contextRef="#ctx0" brushRef="#br0" timeOffset="61729.1995">1148 4617 0,'0'25'47,"0"-1"-31,0 1-1,0 23-15,0 1 0,0-24 16</inkml:trace>
    <inkml:trace contextRef="#ctx0" brushRef="#br0" timeOffset="60256.7552">367 4056 0,'-49'0'94,"24"0"-78,-23 24-1,-1 0 1,49 25 0,0-24-1,0-1 17,24 25-17,1-49 1,-25 24-1,24-24-15,-24 25 16,0-1 0,0 50-1,0-26-15,0 1 16,-24-49 0,24 25-16,-49-25 0,24 0 31,50-49 31,24 49-46,-1 0 0,-23 0-1,-25 49 1,0-25-1,0 1-15,0-1 16,0 25-16,0-25 0,0 1 16,0 23-16,-49-48 15,49 49-15,0-24 16,0-1 0,0 25-1,49-25 32,0-24-47,24 0 16,-49 0-1,1 0-15,24 0 16,-25 0 0,-24-24 46</inkml:trace>
    <inkml:trace contextRef="#ctx0" brushRef="#br0" timeOffset="61497.3651">928 4300 0,'0'-25'0,"0"1"31,-24 24-15,24-49-16,-49 49 15,-24 0 1,48 0-16,1 0 16,-25 25-16,25 23 15,24 1 1,0 0 0,0 0-1,0-25 1,73-24-1,-24 0 1,24 0 0,-48-73-1,-25 24 1,48 49-16,-48 25 62,0 24-46,-24-1-16,24 26 16,0-1-16,0-24 15,-24 0-15,24-1 16,0 1 0,0-24-16,-49-25 15,49 49-15,0-25 31,24-24 16,49-49-31,-48 49-16,-25-24 16,24 24-16,-24-25 31</inkml:trace>
  </inkml:traceGroup>
</inkml:ink>
</file>

<file path=ppt/ink/ink9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4:01.37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E05438D1-DEED-452F-B0D2-8FA507E64D0B}" emma:medium="tactile" emma:mode="ink">
          <msink:context xmlns:msink="http://schemas.microsoft.com/ink/2010/main" type="inkDrawing" rotatedBoundingBox="2296,5811 3592,5817 3587,6672 2292,6666" shapeName="Other"/>
        </emma:interpretation>
      </emma:emma>
    </inkml:annotationXML>
    <inkml:trace contextRef="#ctx0" brushRef="#br0">391 3103 0,'0'-24'16,"0"-1"15,-24 25-15,-1 0-1,1 0 1,-1 0-1,25 25 1,-48 24 0,48-25 15,0 0 0,24 25 0,-24-24 1,24-25-32,1 0 31,-25 24-15,24-24-16,25 0 31,-49 49-31,25 0 31,-25 0-15,0-1-1,0 1 1,-25-49-16,25 49 16,-73-49-16,48 0 15,1 0 1,24-24 31,49 24-16,-25-25-31,1 25 31,-25 49-15,0-24-1,0 23-15,0 26 16,0-50 0,0 1-16,0-1 0,0 49 15,0-48 1,0-1 15,49-24-15,-25 0-1,25 0-15,-25 0 16,25 0-16,-24 0 16,-1 0-16,-24-49 78</inkml:trace>
    <inkml:trace contextRef="#ctx0" brushRef="#br0" timeOffset="1936.7157">660 3469 0,'0'49'31,"49"-49"16,-1 0-32,1-49 1,-24 49-16,24-48 16,-25 23-16,-24-24 15,24 25-15,-24-25 16,0 0-1,0 0-15,-24 49 32,0 0-32,-25 0 15,24 0 1,25 25 0,0 24-16,0-25 15,0 25 1,0-25-1,49-24 1,24 0 0,-24 0-16,0 0 15,-24 0 1,-1 0-16,-24 49 62,0-24-46,-24 23 0,24-23-16,0 24 15,0-25-15,0 25 16,0-25 0,48-24-1,-23 0 1,24 0-16,-25 0 15,1 0 1</inkml:trace>
    <inkml:trace contextRef="#ctx0" brushRef="#br0" timeOffset="3140.2994">1295 3103 0,'0'-24'15,"24"24"32,1 0-31,23 0-1,1 0 1,-49 49 47,0-25-48,0 0 1,0 1-1,0 24 17,-24-49-17,-1 24 1,25 1 15,-24-25-31,24 48 16,0-23-1,0-1 1,0 1 0,24 23 15,50-48-15,-50 0-16,1 0 15,-1 0-15,-24-48 31,0 23-15,-24 25 0,-25 0-1,49 49 1,0 0 0,0 0-1,0 24 1,0-49-16,49 25 15,-49-24-15,0-1 16,0 1-16,0 48 16,-25-73-1,25 24 1,-49-24-16,25 0 31,24-73 32</inkml:trace>
  </inkml:traceGroup>
</inkml:ink>
</file>

<file path=ppt/ink/ink9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30.41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BF0B939B-8DB9-4FC2-B391-9423EBBD7744}" emma:medium="tactile" emma:mode="ink">
          <msink:context xmlns:msink="http://schemas.microsoft.com/ink/2010/main" type="inkDrawing" rotatedBoundingBox="6918,2515 7029,3453 6372,3532 6261,2594" rotationAngle="1629860196" semanticType="callout">
            <msink:sourceLink direction="with" ref="{7F1599D5-49C4-481E-B021-8C736677E5D5}"/>
            <msink:destinationLink direction="with" ref="{1AC86BE2-E988-4E78-98B1-B718ED42F961}"/>
          </msink:context>
        </emma:interpretation>
      </emma:emma>
    </inkml:annotationXML>
    <inkml:trace contextRef="#ctx0" brushRef="#br0">4519 75 0,'0'-25'47,"0"1"-31,-25 24-1,-24 0 1,-24 0-1,24 0 1,0 0 0,25 0-1,24 49-15,0-25 32,0 25-17,0-25 1,24 25-1,25-49 1,0 0 0,-49 25-16,25-25 15,-1 0 1,25 0 0,-25 24-1,-24 25 1,0 0-1,0-25 1,0 1 0,-73 23 15,24-48-15,25 0-16,-25 0 15,49-24 1,0 0-1,0-1 32</inkml:trace>
    <inkml:trace contextRef="#ctx0" brushRef="#br0" timeOffset="1234.71">4665-170 0,'0'-24'62,"0"0"-30,25 24-32,23 0 15,-23 0 1,-1 0 0,25 24-1,-49 0 1,0 25-1,0 25 1,0-26 0,-24-48-1,24 49-15,-25 0 16,25-24 0,-24-25-16,24 48 15,0-23 1,0-1-1,0 25 1,0 0 0,49-25-1,0-24 1,-1 0 0,-23 0-1,-25-24 16,-25 24 1,-23 49 15,48-25-47,0 25 15,0-25 1,0 1-16,0 24 15,0-25-15,0 1 16,0 23-16,0-23 16,0-1-1,0 1 1,-25-25-16,1 0 16,-1 0-16,-24 0 31,49-25 0,25-24-15</inkml:trace>
  </inkml:traceGroup>
</inkml:ink>
</file>

<file path=ppt/ink/ink9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1:04.84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EF5BE492-44F0-40D2-A1DD-41E67509E54D}" emma:medium="tactile" emma:mode="ink">
          <msink:context xmlns:msink="http://schemas.microsoft.com/ink/2010/main" type="inkDrawing" rotatedBoundingBox="5492,5766 5789,7406 4726,7598 4430,5958" hotPoints="4929,6200 5178,5837 5788,7400 4699,7575" semanticType="enclosure" shapeName="Quadrilateral">
            <msink:destinationLink direction="with" ref="{289B76E3-2D5B-4FF6-B811-64648FC2919B}"/>
            <msink:destinationLink direction="with" ref="{5B7BE2F8-0648-4FC1-9784-A468A5524542}"/>
          </msink:context>
        </emma:interpretation>
      </emma:emma>
    </inkml:annotationXML>
    <inkml:trace contextRef="#ctx0" brushRef="#br0">-4128 5007 0,'-49'0'172,"25"0"-172,-1 0 32,25 24-32,-24-24 31,24 25-31,0 24 31,0-25 78,0 1-46,0-1-1,24-24-46,1 0 0,24 49 15,-49 0 0,0-25-15,0 25-1,-25-25 1,1 1 0,-25-25-1,25 0-15,48 0 110,0 0-95,-24 49 17,0-25-17,0 25 1,0 0-1,0 0 1,0-1 0,0-23-1,49-1 32,-24-24-47,24 0 16,-1 0-1,-72 0 64</inkml:trace>
    <inkml:trace contextRef="#ctx0" brushRef="#br0" timeOffset="2421.5487">-3639 5520 0,'0'24'15,"48"-24"48,1 0-48,-49-73-15,25 73 0,-25-49 16,49 25-16,-49-25 16,0 0-1,0 0 1,-25 49 0,1 0-16,-1 0 15,1 0 1,24 25 15,0-1 0,49 1-15,-25-25 0,25 0-16,-25 0 15,1 0-15,24 0 0,-25 0 16,1 0-1,-25 48 64,-49 1-64,49 0 1,0 0-1,0-25-15,24-24 32,-24 49-32,25-49 15,23 0 1,1-24 0,0 24 15</inkml:trace>
    <inkml:trace contextRef="#ctx0" brushRef="#br0" timeOffset="-947452.2806">-3761 4030 0,'0'-24'31,"-25"24"32,-24 0-63,0 24 16,25-24-1,-25 49-15,25 0 16,24-25-1,0 25 1,0-24 15,49-25-15,-25 0 0,0 0-1,1 0 1,-25 24-16,49 25 15,-49 0 1,-25-25 0,25 25-16,-49-49 15,49 49-15,-48-49 0,23 49 16,-24-49 0,25 24-16,-1-24 15,-48 0 1,122 0 46,0 0-46,-25 0-16,25 0 16,0 73-1,-49 1 1,0-50-1,0 25 1,24 0 0,25-49 15,0 0-15,0 0-1,0 0 1,-74 0 15,25-25-15</inkml:trace>
  </inkml:traceGroup>
</inkml:ink>
</file>

<file path=ppt/ink/ink9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8:23.114"/>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A0CD228-A4CA-4760-A176-6CCA4FD11CF2}" emma:medium="tactile" emma:mode="ink">
          <msink:context xmlns:msink="http://schemas.microsoft.com/ink/2010/main" type="writingRegion" rotatedBoundingBox="2392,1105 31188,718 31388,15652 2592,16039"/>
        </emma:interpretation>
      </emma:emma>
    </inkml:annotationXML>
    <inkml:traceGroup>
      <inkml:annotationXML>
        <emma:emma xmlns:emma="http://www.w3.org/2003/04/emma" version="1.0">
          <emma:interpretation id="{03A3702D-0115-49F2-84A2-0508ABFB4174}" emma:medium="tactile" emma:mode="ink">
            <msink:context xmlns:msink="http://schemas.microsoft.com/ink/2010/main" type="paragraph" rotatedBoundingBox="12458,773 24695,831 24689,2198 12451,2140" alignmentLevel="3"/>
          </emma:interpretation>
        </emma:emma>
      </inkml:annotationXML>
      <inkml:traceGroup>
        <inkml:annotationXML>
          <emma:emma xmlns:emma="http://www.w3.org/2003/04/emma" version="1.0">
            <emma:interpretation id="{AA2DD280-4A87-472C-BA21-846BA61EA246}" emma:medium="tactile" emma:mode="ink">
              <msink:context xmlns:msink="http://schemas.microsoft.com/ink/2010/main" type="line" rotatedBoundingBox="12458,773 24695,831 24689,2198 12451,2140"/>
            </emma:interpretation>
          </emma:emma>
        </inkml:annotationXML>
        <inkml:traceGroup>
          <inkml:annotationXML>
            <emma:emma xmlns:emma="http://www.w3.org/2003/04/emma" version="1.0">
              <emma:interpretation id="{EA7AFF91-BA31-4339-9B65-7988B3B9E8A7}" emma:medium="tactile" emma:mode="ink">
                <msink:context xmlns:msink="http://schemas.microsoft.com/ink/2010/main" type="inkWord" rotatedBoundingBox="12456,1145 12872,1147 12870,1564 12454,1562"/>
              </emma:interpretation>
            </emma:emma>
          </inkml:annotationXML>
          <inkml:trace contextRef="#ctx0" brushRef="#br0">3785-684 0,'-49'0'0,"25"0"109,0 0-62,-1 0 0,-24 0-16,25 0-15,-25 49 15,49-24-31,0-1 16,-24-24 0,24 49-16,0 0 15,0 0 1,0-25-1,24 25 1,-24 0 0,49-49-1,-49 24-15,24-24 16,1 0-16,-25 25 16,49-25-16,-1 0 15,-23 0-15,-1 0 0,50-25 16,-26-24-1,-23-24 1,-25 24 0,0 0-1,0 1 1,0-1 0,-25 49-16,25-49 15,-48 49-15,48-25 0,-49 25 16,0 0-1,24 0 1,-23 0 0,-1 25-1,49 24 17,24-49-17</inkml:trace>
        </inkml:traceGroup>
        <inkml:traceGroup>
          <inkml:annotationXML>
            <emma:emma xmlns:emma="http://www.w3.org/2003/04/emma" version="1.0">
              <emma:interpretation id="{5C418F96-AC1A-4DDE-B1F4-40E8E4AA2FE6}" emma:medium="tactile" emma:mode="ink">
                <msink:context xmlns:msink="http://schemas.microsoft.com/ink/2010/main" type="inkWord" rotatedBoundingBox="13994,975 17462,992 17460,1568 13991,1551"/>
              </emma:interpretation>
              <emma:one-of disjunction-type="recognition" id="oneOf0">
                <emma:interpretation id="interp0" emma:lang="" emma:confidence="1">
                  <emma:literal/>
                </emma:interpretation>
              </emma:one-of>
            </emma:emma>
          </inkml:annotationXML>
          <inkml:trace contextRef="#ctx0" brushRef="#br0" timeOffset="987.7226">5299-830 0,'0'-24'0,"-48"24"47,23 0-32,-48 0-15,49 24 16,-1-24-16,25 49 16,-49-49-16,49 49 15,0-25 1,0 0-1,49-24-15,-49 49 0,49-49 16,-25 25-16,1-25 16,24 49-16,-25 24 15,-24-24 1,0-25 0,0 1-16,0 23 15,0-23 1,-49-25-16,0 24 0,25-24 15,0 0-15,-1 0 16,25-24 0,0-25-1,0 25 1,0-25 0,25 49-16,-25-49 0</inkml:trace>
          <inkml:trace contextRef="#ctx0" brushRef="#br0" timeOffset="1435.6171">5446-586 0,'0'25'47,"0"48"-31,0-49-1,0 1-15,49 24 0,-49-25 32,24-24-32,-24 49 0,49-49 15,0 0 1,0 0 0,-49-49-16,0 25 15,0-25-15,0 24 16,0 1-16,0-25 15,0 73 48,0 25-47,0-24-16,0-1 15,0 1 1,0 23-16,24-48 15,-24 49-15,25-49 16,24 0 0</inkml:trace>
          <inkml:trace contextRef="#ctx0" brushRef="#br0" timeOffset="1736.5074">6032-635 0,'-49'-49'16,"25"49"0,-25 0 15,49 25-15,-24-25-16,24 73 15,0-48-15,0-1 16,0 25-16,0-25 15,0 25 1,24-24-16,25-25 16,-25 0-16,1 0 15,-1 0-15,25 0 0,-25 0 16,25-49-16,-49 24 16</inkml:trace>
          <inkml:trace contextRef="#ctx0" brushRef="#br0" timeOffset="2006.1352">6301-781 0,'-73'0'15,"24"0"1,24 24 0,25 25-1,-24-25 1,24 50-16,0-25 15,0-1-15,0 1 16,0-24-16,0 24 16,0-25-16,24 0 31,50-24-31,-50 0 0,25-24 16,0 0-16</inkml:trace>
          <inkml:trace contextRef="#ctx0" brushRef="#br0" timeOffset="2391.3589">6521-561 0,'-25'0'16,"25"24"-1,25-24 1,-1 0-16,25 0 15,-25 0-15,1-49 16,-25 25 0,0-1-16,-25 25 15,-48-49 1,24 49 0,0 0-1,49 25-15,-48-25 16,48 49-16,0 0 15,-25-25-15,25 0 0,0 1 16,0 24-16,0 0 16,49-49-1,-25 0-15,1 0 16,24 0-16,-1 0 16,26 0-16,-25 0 15,-25 0 1</inkml:trace>
          <inkml:trace contextRef="#ctx0" brushRef="#br0" timeOffset="3510.1447">7351-781 0,'-24'0'31,"-25"0"-15,0 0-1,0 0 1,0 0 0,0 49-1,49-25 1,0 25-1,0-25 1,25 1 0,24-25-1,-1 49-15,1-25 32,-49 25-32,0 0 15,0 0 1,-49-25-1,25-24-15,-25 49 16,0-49-16,1 0 31,48-25-15,0 1 0,48-25-1,-23 49 1</inkml:trace>
          <inkml:trace contextRef="#ctx0" brushRef="#br0" timeOffset="3973.817">7766-732 0,'0'-25'0,"-24"25"16,-25 0 0,0 0-16,0 0 15,25 0 1,24 49 0,0 0-1,0 24 1,0-48-1,24-25 1,-24 24-16,74-24 16,-74 24-16,48-24 15,-48 49-15,0 0 16,0 0 0,-48-49-16,23 49 15,1-49-15,-50 49 16,26-49-16,-1 0 0,24 0 15,1 0 1,24-25 15,24 25-31,-24-49 16,74 49-16</inkml:trace>
          <inkml:trace contextRef="#ctx0" brushRef="#br0" timeOffset="4396.9366">8010-561 0,'-24'0'16,"0"0"-1,24 48 16,0-23-15,0-1-16,0 1 16,0 24-16,0-25 0,0 0 15,73-24 17,-24 0-32,0-24 15,-49-49 1,0 24 15,0 0-31,-25 25 16,-24 24-16,49-25 15,-73 25-15,49 0 16,-1 0 0</inkml:trace>
          <inkml:trace contextRef="#ctx0" brushRef="#br0" timeOffset="4813.7909">8255-635 0,'24'25'47,"1"24"-31,-25-25-16,0 25 15,0-25-15,48 1 16,-48 24-16,-24-74 47,24 1-47,0-25 15,0 0-15,0 0 0,0 0 16,0 25-16,24-1 31,1-23-15,24 48 0,-1 0-1,-23 0 1,-1 0-1,-24 48-15</inkml:trace>
        </inkml:traceGroup>
        <inkml:traceGroup>
          <inkml:annotationXML>
            <emma:emma xmlns:emma="http://www.w3.org/2003/04/emma" version="1.0">
              <emma:interpretation id="{401550D5-E080-443E-958E-E1905F9F1719}" emma:medium="tactile" emma:mode="ink">
                <msink:context xmlns:msink="http://schemas.microsoft.com/ink/2010/main" type="inkWord" rotatedBoundingBox="18855,876 19688,880 19682,2174 18849,2170"/>
              </emma:interpretation>
              <emma:one-of disjunction-type="recognition" id="oneOf1">
                <emma:interpretation id="interp1" emma:lang="" emma:confidence="1">
                  <emma:literal/>
                </emma:interpretation>
              </emma:one-of>
            </emma:emma>
          </inkml:annotationXML>
          <inkml:trace contextRef="#ctx0" brushRef="#br0" timeOffset="6318.228">10062-513 0,'-24'0'0,"24"-24"31,-25 24-31,-24 0 16,25 0-1,-1 0 1,25 49-16,0-25 0,0 1 16,0 24-16,0-1 15,0-23-15,0-1 16,49 25-1,25-49 1,-26-49 0,-48 25-1,0-1-15,25-23 16,-25 23-16,0 1 16,0-25-16,-25 0 15,1 25-15,-25 24 31,0 0-31,49 48 16,0 1-16,49 0 16,-24-49-16</inkml:trace>
          <inkml:trace contextRef="#ctx0" brushRef="#br0" timeOffset="6619.1277">10428-903 0,'-24'0'16,"-1"-49"-16,-23 49 15,48 24 17,0 25-17,0 24-15,0 25 0,0 73 16,24 24-16,-24-24 0,0-49 15,0 1 1,0-1-16,49-49 0,-49-24 16,0-25-16,24-24 15,-24-49 17,0 1-32</inkml:trace>
          <inkml:trace contextRef="#ctx0" brushRef="#br0" timeOffset="6882.3005">10355-97 0,'49'0'47,"0"0"-31,0-49-16,24 49 15,-24 0-15,0-25 16,-1 25-16,-23 0 16,-25-48 46</inkml:trace>
        </inkml:traceGroup>
        <inkml:traceGroup>
          <inkml:annotationXML>
            <emma:emma xmlns:emma="http://www.w3.org/2003/04/emma" version="1.0">
              <emma:interpretation id="{E220E7F8-7C49-4844-A78B-493A0F803F69}" emma:medium="tactile" emma:mode="ink">
                <msink:context xmlns:msink="http://schemas.microsoft.com/ink/2010/main" type="inkWord" rotatedBoundingBox="21126,1023 22471,1029 22467,1881 21122,1875"/>
              </emma:interpretation>
              <emma:one-of disjunction-type="recognition" id="oneOf2">
                <emma:interpretation id="interp2" emma:lang="" emma:confidence="1">
                  <emma:literal/>
                </emma:interpretation>
              </emma:one-of>
            </emma:emma>
          </inkml:annotationXML>
          <inkml:trace contextRef="#ctx0" brushRef="#br0" timeOffset="355034.9394">12993-537 0,'0'-24'16,"0"-1"-1,24 25 1,1-49-16,23 49 16,1 0-16,-24 0 0,-1 25 15,25-25-15,-49 49 16,24-49-16,-24 48 15,0 1 1,0 0-16,-73 0 16,49-49-16,-1 0 15,25 24-15,-49-24 16,74 0 46,-1 0-62</inkml:trace>
          <inkml:trace contextRef="#ctx0" brushRef="#br0" timeOffset="8586.5914">12529-781 0,'0'-25'16,"-49"25"15,24 0-15,1 0-16,0 0 15,-25 0-15,24 0 16,-24 25 0,25-1-16,0 25 15,24-25-15,-49-24 16,49 49-16,0-24 15,24-25 1,25 49 0,-25-49-1,1 0-15,24 0 0,0 0 16,-25 0-16,25 24 16,-49 25-1,-49 0 1,49-25-1,-73-24-15,48 49 0,-24-49 32,49 49-32,-48-49 15,96 0 17,-48-25-17,49 25-15,0 0 16,-24 0-16,23 49 15,-48-24 1,0-1-16,0 1 16,0 23-16,0-23 15,0-1 1,25-24-16,24 0 16,0 0-1,-25 0-15,25 0 16,-49-24-16,49 24 15,-49-49 32</inkml:trace>
          <inkml:trace contextRef="#ctx0" brushRef="#br0" timeOffset="354711.9119">13066-610 0,'-24'-49'0,"24"73"63,0 25-48,0 24-15,0 1 16,24 23-16,-24 1 0,0 0 16,49-25-16,-49 0 15,0-48-15,24-1 0,-24-48 63,0-25-63,0 0 15</inkml:trace>
          <inkml:trace contextRef="#ctx0" brushRef="#br0" timeOffset="355266.7914">13530-439 0,'0'49'47,"0"-1"-47,-49-23 16,49-1 0,0 1-16,0 24 15,0-25 1</inkml:trace>
        </inkml:traceGroup>
        <inkml:traceGroup>
          <inkml:annotationXML>
            <emma:emma xmlns:emma="http://www.w3.org/2003/04/emma" version="1.0">
              <emma:interpretation id="{A22DFEB8-FD8D-4C66-8954-AC57D87F19D1}" emma:medium="tactile" emma:mode="ink">
                <msink:context xmlns:msink="http://schemas.microsoft.com/ink/2010/main" type="inkWord" rotatedBoundingBox="22861,822 24695,831 24691,1692 22857,1684"/>
              </emma:interpretation>
              <emma:one-of disjunction-type="recognition" id="oneOf3">
                <emma:interpretation id="interp3" emma:lang="" emma:confidence="1">
                  <emma:literal/>
                </emma:interpretation>
              </emma:one-of>
            </emma:emma>
          </inkml:annotationXML>
          <inkml:trace contextRef="#ctx0" brushRef="#br0" timeOffset="357155.326">14824-317 0,'25'0'32,"-1"0"-17,25-25-15,-24 25 0,-1-48 16,25 48-16,-49-49 15,49 0-15,-49 24 16,0 1-16,0-25 16,0 25-16,0-1 15,0-24 1,-49 49 0,0 0-1,25 0 1,-1 0-1,25 49 1,0-24 0,0 24-16,0-1 15,49-48 1,0 0-16,-25 0 16,1 0-16,-1 0 15,25 0-15,-25 0 16,-72 25 62,48 24-62,0 0-1,0-25 1,24-24-1,0 0-15,1 0 16,-1 0-16,25 0 0,-24 0 16,-1 0-1,-24-49 63,0 0-78</inkml:trace>
          <inkml:trace contextRef="#ctx0" brushRef="#br0" timeOffset="356037.1176">14141-659 0,'0'-25'15,"0"-23"16,-25 48-15,-48 0 0,49 0-16,-25 24 15,0 49 1,49-48 0,0 24-16,0-25 15,0 25-15,49-49 16,-25 0-1,1 0 1,-1 0 0,-24-25-16,0 1 15,49-25-15,-49 25 32,0 48 14,0 1-46,0 23 16,0 1-16,0 0 16,0 0-16,0 0 15,0 0-15,0 0 0,0-1 16,0-23 0,24-25 15,25-73-16,0 24 17,-25 49-32,-24-49 15,49 49-15</inkml:trace>
          <inkml:trace contextRef="#ctx0" brushRef="#br0" timeOffset="356230.8116">14458-415 0,'0'49'47,"0"-25"-47,0 25 16,0-24-16,0-1 15,0 25-15</inkml:trace>
          <inkml:trace contextRef="#ctx0" brushRef="#br0" timeOffset="357841.7883">15484-952 0,'0'-49'47,"24"49"-31,1 0-1,-1 24 1,49-24-1,-73 25 1,49-25 0,-24 24-1,-25 25 1,0 0 0,-25-49-16,25 49 15,-24-49-15,24 49 16,-49-1-16,49-23 15,-24-1-15,24 25 16,0 0 0,24-49-1,25 0-15,-25 0 16,1 0-16,24 0 16,-74 0 30,1 0-46,-25 49 16,24 0 0,25-25-16,0 25 15,0-25-15,25 1 16,-1-25 0,25 0-16,-49 49 0,25-49 15,-25 24 1,-49-24-1,0 49-15,0-49 16,0 24-16,0-24 16,25 25-1</inkml:trace>
        </inkml:traceGroup>
      </inkml:traceGroup>
    </inkml:traceGroup>
    <inkml:traceGroup>
      <inkml:annotationXML>
        <emma:emma xmlns:emma="http://www.w3.org/2003/04/emma" version="1.0">
          <emma:interpretation id="{F002D473-A064-49AA-9ED6-CB38D90F85F2}" emma:medium="tactile" emma:mode="ink">
            <msink:context xmlns:msink="http://schemas.microsoft.com/ink/2010/main" type="paragraph" rotatedBoundingBox="14621,2384 29125,2189 29141,3342 14636,3537" alignmentLevel="4"/>
          </emma:interpretation>
        </emma:emma>
      </inkml:annotationXML>
      <inkml:traceGroup>
        <inkml:annotationXML>
          <emma:emma xmlns:emma="http://www.w3.org/2003/04/emma" version="1.0">
            <emma:interpretation id="{5B7FC0AC-8C44-478A-916C-48433CF9592A}" emma:medium="tactile" emma:mode="ink">
              <msink:context xmlns:msink="http://schemas.microsoft.com/ink/2010/main" type="line" rotatedBoundingBox="14621,2384 29125,2189 29141,3342 14636,3537"/>
            </emma:interpretation>
          </emma:emma>
        </inkml:annotationXML>
        <inkml:traceGroup>
          <inkml:annotationXML>
            <emma:emma xmlns:emma="http://www.w3.org/2003/04/emma" version="1.0">
              <emma:interpretation id="{C95CCAF1-3A7C-4D75-A6B5-5699BF3593CE}" emma:medium="tactile" emma:mode="ink">
                <msink:context xmlns:msink="http://schemas.microsoft.com/ink/2010/main" type="inkWord" rotatedBoundingBox="14621,2384 17898,2340 17913,3424 14635,3468"/>
              </emma:interpretation>
              <emma:one-of disjunction-type="recognition" id="oneOf4">
                <emma:interpretation id="interp4" emma:lang="" emma:confidence="1">
                  <emma:literal/>
                </emma:interpretation>
              </emma:one-of>
            </emma:emma>
          </inkml:annotationXML>
          <inkml:trace contextRef="#ctx0" brushRef="#br0" timeOffset="372441.4482">7644 1075 0,'-49'-49'0,"49"0"16,0 25-16,0-1 15,0-23-15,25-1 16,24 49 0,-25-25-16,0 25 15,25 0-15,-24 0 16,-1 0-16,25 25 15,-49-1-15,0 1 16,0 23-16,-49 26 31,49-50-31,-49-24 0,49 49 16,-49-49-16,25 0 31,48 0 32</inkml:trace>
          <inkml:trace contextRef="#ctx0" brushRef="#br0" timeOffset="372093.7095">7644 1026 0,'0'-24'0,"0"73"47,0-25-47,0 25 0,0 24 15,0 0-15,49-24 16,-49 0-16,0 0 15,24-49-15,-24 49 16,0-74 31</inkml:trace>
          <inkml:trace contextRef="#ctx0" brushRef="#br0" timeOffset="372695.6053">8108 1051 0,'0'-25'16,"0"98"15,0-48-15,0-1-16,0 25 15,0-25-15,0 1 16,0-1-16,-24 25 0</inkml:trace>
          <inkml:trace contextRef="#ctx0" brushRef="#br0" timeOffset="371770.8732">7253 611 0,'-49'0'78,"25"0"-47,24 49-15,0 24-16,0-24 15,-49 49-15,49-1 0,0 74 16,0-49-16,0-24 15,49 0 1,-49-25-16,73-24 16,-24-25-16,-24-24 15,23 0-15,1 0 16,0 0-16,-24 0 16,-1 0-16,25 0 15,-49-73 1</inkml:trace>
          <inkml:trace contextRef="#ctx0" brushRef="#br0" timeOffset="373444.7146">8352 806 0,'0'25'62,"-24"-25"-62,24 73 16,0-49-16,0 1 0,0 24 16,0-25-16,24-24 15,-24 49-15,49-49 16,-24 49-16,23-49 16,-23 0-16,-1 0 0,1 0 15,-25-25-15,49 25 31,-49-48-31,0 23 0,0 1 16,0-25-16,0 24 16,-25 1-1,25-25-15,-73 25 0,48 24 16,-23-49-16,-1 49 16,0 0-1,25 0 1,24 24-1,-25-24-15,25 25 16</inkml:trace>
          <inkml:trace contextRef="#ctx0" brushRef="#br0" timeOffset="374130.2401">8694 513 0,'25'0'47,"24"0"-31,-1 25-16,-23-1 16,24 25-16,-25-25 15,-24 25-15,49 24 16,-49 1-16,0-1 15,0 0-15,0 1 16,0-1-16,0-24 16,-49-25-1,0 49-15,25-73 32,24 25-32,-25-25 15</inkml:trace>
          <inkml:trace contextRef="#ctx0" brushRef="#br0" timeOffset="362215.5546">6594 586 0,'0'-24'0,"-25"24"31,-48 0-16,73 49 1,-24-25-16,24 1 16,0 24-1,0-25-15,0 0 16,0 25-16,24-49 16,-24 49-16,73-49 15,-24 73-15,0-24 16,-49-24-1,25 24-15,-25-25 16,0 0-16,0 25 0,0-24 16,-25-1-16,-24 25 15,0-49 1,1 0 0,48-25-1,-49 25-15,49-48 16,0-26-16,49 26 15,-25 48 1,0-49-16,25 49 16,-24-49-16,24 49 15,-1 0-15</inkml:trace>
          <inkml:trace contextRef="#ctx0" brushRef="#br0" timeOffset="358945.1805">5715 1124 0,'-25'0'16,"99"0"31,-26 0-47,1 0 16,0 0-16,0 0 15,-25 0-15,25 0 16,-49 49 15</inkml:trace>
          <inkml:trace contextRef="#ctx0" brushRef="#br0" timeOffset="358706.8126">5837 928 0,'-49'0'0,"73"0"62,25 0-46,-24 0-16,-1 0 16,25 0-1,0 0 1,-74 0 15,25 25-31,-49-25 16</inkml:trace>
        </inkml:traceGroup>
        <inkml:traceGroup>
          <inkml:annotationXML>
            <emma:emma xmlns:emma="http://www.w3.org/2003/04/emma" version="1.0">
              <emma:interpretation id="{0733E294-1292-4FB0-9C04-E05447E4A6D2}" emma:medium="tactile" emma:mode="ink">
                <msink:context xmlns:msink="http://schemas.microsoft.com/ink/2010/main" type="inkWord" rotatedBoundingBox="19017,2427 19845,2416 19854,3070 19026,3081"/>
              </emma:interpretation>
              <emma:one-of disjunction-type="recognition" id="oneOf5">
                <emma:interpretation id="interp5" emma:lang="" emma:confidence="1">
                  <emma:literal/>
                </emma:interpretation>
              </emma:one-of>
            </emma:emma>
          </inkml:annotationXML>
          <inkml:trace contextRef="#ctx0" brushRef="#br0" timeOffset="375148.4104">10111 855 0,'-25'0'0,"25"49"78,0-25-78,0 25 16,0 0-16,0 24 16,0-24-16,0-24 15,49-1-15,0-24 0,-24 49 0,-1-49 16,25 0-1,-25 0-15,1 0 0,-1 0 16,25 0-16,-49-25 16,49 25-16,-49-48 15,24-26 1,-24 50 0,0 0-16,0-25 15,0 24-15,0 1 16,0-1-16,0-23 15,0-1 1,0 24 15,0 1-15</inkml:trace>
          <inkml:trace contextRef="#ctx0" brushRef="#br0" timeOffset="375517.6998">10892 586 0</inkml:trace>
        </inkml:traceGroup>
        <inkml:traceGroup>
          <inkml:annotationXML>
            <emma:emma xmlns:emma="http://www.w3.org/2003/04/emma" version="1.0">
              <emma:interpretation id="{BB29EE84-5619-4DB5-A09D-557CFE0C5F10}" emma:medium="tactile" emma:mode="ink">
                <msink:context xmlns:msink="http://schemas.microsoft.com/ink/2010/main" type="inkWord" rotatedBoundingBox="20439,2491 20802,2486 20811,3148 20448,3153"/>
              </emma:interpretation>
              <emma:one-of disjunction-type="recognition" id="oneOf6">
                <emma:interpretation id="interp6" emma:lang="" emma:confidence="1">
                  <emma:literal/>
                </emma:interpretation>
              </emma:one-of>
            </emma:emma>
          </inkml:annotationXML>
          <inkml:trace contextRef="#ctx0" brushRef="#br0" timeOffset="377221.8845">11796 709 0,'0'-25'31,"-24"1"-15,-25 24 0,24 0-16,-24 0 15,25 0-15,0 0 16,-25 0-16,49 49 16,-49-49-16,49 48 15,0 26 1,24-25-1,25-25 1,24 25 0,-48-49-1,24 0-15,-25 24 16,1-24-16,23 49 0,1 0 16,-49 0-1,0-25-15,0 25 16,0-25-16,-24 25 15,-25 0 1,0-49 0,25 0-16,-1 0 15,-24 0-15,49-24 0,-48-25 16,48 24 0,0 1-1,0-25 1,0 25-1,48 24-15,1-25 32,-24 25-17,-1 0 1</inkml:trace>
        </inkml:traceGroup>
        <inkml:traceGroup>
          <inkml:annotationXML>
            <emma:emma xmlns:emma="http://www.w3.org/2003/04/emma" version="1.0">
              <emma:interpretation id="{1653C818-CABB-4D7C-9D39-764F4515177A}" emma:medium="tactile" emma:mode="ink">
                <msink:context xmlns:msink="http://schemas.microsoft.com/ink/2010/main" type="inkWord" rotatedBoundingBox="21383,2346 23660,2315 23674,3319 21397,3349"/>
              </emma:interpretation>
              <emma:one-of disjunction-type="recognition" id="oneOf7">
                <emma:interpretation id="interp7" emma:lang="" emma:confidence="1">
                  <emma:literal/>
                </emma:interpretation>
              </emma:one-of>
            </emma:emma>
          </inkml:annotationXML>
          <inkml:trace contextRef="#ctx0" brushRef="#br0" timeOffset="378910.7197">13090 904 0,'0'-24'0,"-24"24"16,24-25-16,-49 25 16,25 0-16,-1 0 15,-24 0-15,25 0 16,-25 49 0,49 0-16,0-25 0,0 1 15,0-1-15,0 49 16,25-73-1,-1 0-15,0 0 16,25 0-16,-24 0 16,-25-48-16,49 48 15,-49-49 1,24 49-16,-24-49 16,0 24-16,0 50 62,0 24-62,0 0 16,0-1-16,0 26 0,0-26 15,0 1-15,0 0 16,0 24-16,0-24 16,0 0-1,49-49 16,-25 0-31,-24-73 16,49 48-16,24-48 31,-24 73-31,-49-24 16</inkml:trace>
          <inkml:trace contextRef="#ctx0" brushRef="#br0" timeOffset="379142.1806">13530 1173 0,'0'48'47,"0"-23"-32,0-1 1,0 25-16,0-24 16,0-1-16,0 0 15</inkml:trace>
          <inkml:trace contextRef="#ctx0" brushRef="#br0" timeOffset="377654.0292">12529 611 0,'0'-25'15,"-49"25"1,24 25-1,25 24-15,0 0 16,0 24-16,0 0 16,0 25-16,0 0 15,0-1-15,0-24 0,0 1 16,74 23-16,-50-48 16,25-24-16,0-25 15,0 0-15,0 0 16</inkml:trace>
          <inkml:trace contextRef="#ctx0" brushRef="#br0" timeOffset="379874.7066">14116 806 0,'-24'0'15,"-1"0"17,25 25-32,0-1 15,-24 1 1,24 23-16,0-23 16,0-1-16,0 1 15,0 48 1,49-49-1,0-24-15,-1 0 16,-23 0 0,24 0-16,-49-48 15,24 48-15,-24-49 16,0-25-16,0 1 31,-24 49-31,-25 24 0,49-49 16,-49 49-16,49-25 15,-24 25 1,-1 0 0,-24 0-1,49 25 1,0 24 0</inkml:trace>
          <inkml:trace contextRef="#ctx0" brushRef="#br0" timeOffset="380213.57">14409 489 0,'49'0'31,"0"0"-15,-25 49-16,25-25 15,0 49 1,-24 1-16,-25-1 16,73 25-16,-73-1 15,0 1-15,0 0 16,0 24-16,0-49 15,-25-24-15,25-25 16,-48-24-16,-1 49 16,24-49-16,1 0 0,-49 0 15</inkml:trace>
        </inkml:traceGroup>
        <inkml:traceGroup>
          <inkml:annotationXML>
            <emma:emma xmlns:emma="http://www.w3.org/2003/04/emma" version="1.0">
              <emma:interpretation id="{817EB816-D0DB-46DC-ACB3-607132321D01}" emma:medium="tactile" emma:mode="ink">
                <msink:context xmlns:msink="http://schemas.microsoft.com/ink/2010/main" type="inkWord" rotatedBoundingBox="25005,2491 25374,2486 25379,2856 25010,2861"/>
              </emma:interpretation>
              <emma:one-of disjunction-type="recognition" id="oneOf8">
                <emma:interpretation id="interp8" emma:lang="" emma:confidence="1">
                  <emma:literal/>
                </emma:interpretation>
              </emma:one-of>
            </emma:emma>
          </inkml:annotationXML>
          <inkml:trace contextRef="#ctx0" brushRef="#br0" timeOffset="381764.0995">16070 660 0,'0'49'47,"0"-25"-32,0 0-15,0 25 16,0 0-16,0 0 16,0-25-1,49 25-15,-49-24 16,49-25-16,0 24 15,-25-24-15,0 0 16,1 0-16,24 0 16,0 0-1,-49-49 1,24 0-16,-24 25 0,0 0 16,0-25-16,0 24 0,0 1 15,0-1 1,0-48-16,0 49 15,24 24 79</inkml:trace>
        </inkml:traceGroup>
        <inkml:traceGroup>
          <inkml:annotationXML>
            <emma:emma xmlns:emma="http://www.w3.org/2003/04/emma" version="1.0">
              <emma:interpretation id="{0928DB71-410D-4E56-9632-E133E55E1492}" emma:medium="tactile" emma:mode="ink">
                <msink:context xmlns:msink="http://schemas.microsoft.com/ink/2010/main" type="inkWord" rotatedBoundingBox="26496,2271 29126,2236 29141,3342 26511,3377"/>
              </emma:interpretation>
              <emma:one-of disjunction-type="recognition" id="oneOf9">
                <emma:interpretation id="interp9" emma:lang="" emma:confidence="1">
                  <emma:literal/>
                </emma:interpretation>
              </emma:one-of>
            </emma:emma>
          </inkml:annotationXML>
          <inkml:trace contextRef="#ctx0" brushRef="#br0" timeOffset="384987.118">18561 977 0,'49'0'31,"-25"0"-15,1 0-16,24-73 16,-25 49-16,25-25 15,-49 24-15,0 1 16,24-25-16,-24 25 0,-24-25 16,-25 0-1,0 49 1,25 0-16,-25 0 15,0 24 1,49 1 15,25-25-15,-1 49 0,0-49-16,25 0 0,-24 0 15,-1 0 1,1 0-16,23 0 0,-23 0 15,-1 0-15,-24 24 32,0 0-17,0 25 1,0-24 0,-24-25-16,24 73 15,0-24 16,0-25-15,24 25-16,50-49 16,-50 0-1,25 0-15,-25 0 16,25-24 0</inkml:trace>
          <inkml:trace contextRef="#ctx0" brushRef="#br0" timeOffset="385209.4416">19269 855 0,'0'25'47,"0"-1"-32,0 49 1,-24-48-16,24 24 16,0-1-1</inkml:trace>
          <inkml:trace contextRef="#ctx0" brushRef="#br0" timeOffset="383953.2973">17780 538 0,'0'-49'15,"0"24"1,0 1 0,-49 24-1,0 0 1,25 0-16,-50 0 16,74 49-16,-24 0 15,24-25-15,0 25 16,0-25-1,24-24-15,25 49 0,-24-49 16,-25 73-16,73-73 16,-49 49-1,50 0 1,-74 0 0,24 0-16,-24-25 15,0 25 1,0-24-1,-24-25-15,-50 0 16,25 0 0,25 0-16,0-25 15,24-48 1,0 24 0,0 0-1,24 49 16,-24-24-31,49 24 16,0 0-16,-25 0 16</inkml:trace>
          <inkml:trace contextRef="#ctx0" brushRef="#br0" timeOffset="384307.2858">18146 464 0,'0'-24'16,"-24"73"30,24 0-30,0 24-16,-25 0 16,25 0-1,0 1-15,0-1 16,0 0-16,0 1 16,0-26-16,0-23 0,25-25 15,-1 49-15,0-49 16,25 0-16,0 0 15,0 0-15,0-25 16,-25 25-16</inkml:trace>
          <inkml:trace contextRef="#ctx0" brushRef="#br0" timeOffset="385673.0126">19514 757 0,'0'-24'16,"0"73"30,0-25-30,0 50-16,-49-26 16,49-23-16,0-1 15,0 25-15,0-24 16,0-1 0,24-24-16,25 0 15,0 0-15,0 0 0,0 0 16,0-49-16,-25 25 15,25-25-15,-49 24 0,24 25 16,-24-48 0,-24-1-1,-1 49-15,1-49 0,-49 49 32,24 0-32,24-25 0,1 25 15,-49 0 1</inkml:trace>
          <inkml:trace contextRef="#ctx0" brushRef="#br0" timeOffset="385973.9008">19880 440 0,'0'-24'0,"49"72"31,24 26-31,-24-1 16,24 25-16,-24-25 15,-49 25-15,25 219 31,-50-244-15,-24 25-16,0-49 16,1 0-16,-50 0 15,25-49-15,-25 0 16</inkml:trace>
        </inkml:traceGroup>
      </inkml:traceGroup>
    </inkml:traceGroup>
    <inkml:traceGroup>
      <inkml:annotationXML>
        <emma:emma xmlns:emma="http://www.w3.org/2003/04/emma" version="1.0">
          <emma:interpretation id="{27BFC6AA-027B-4EAC-957A-959DBF2CA0D8}" emma:medium="tactile" emma:mode="ink">
            <msink:context xmlns:msink="http://schemas.microsoft.com/ink/2010/main" type="paragraph" rotatedBoundingBox="14792,3996 26565,3830 26604,6638 14832,6804" alignmentLevel="4"/>
          </emma:interpretation>
        </emma:emma>
      </inkml:annotationXML>
      <inkml:traceGroup>
        <inkml:annotationXML>
          <emma:emma xmlns:emma="http://www.w3.org/2003/04/emma" version="1.0">
            <emma:interpretation id="{1925FAB0-20D7-4F53-B8A9-F5D17314F1A6}" emma:medium="tactile" emma:mode="ink">
              <msink:context xmlns:msink="http://schemas.microsoft.com/ink/2010/main" type="inkBullet" rotatedBoundingBox="14799,4518 15090,4513 15093,4702 14802,4706"/>
            </emma:interpretation>
            <emma:one-of disjunction-type="recognition" id="oneOf10">
              <emma:interpretation id="interp10" emma:lang="" emma:confidence="0">
                <emma:literal>-</emma:literal>
              </emma:interpretation>
            </emma:one-of>
          </emma:emma>
        </inkml:annotationXML>
        <inkml:trace contextRef="#ctx0" brushRef="#br0" timeOffset="387777.7921">5886 2687 0,'-25'0'31,"50"0"32,-1 0-48,25 0-15,0 0 16,0 0-16,-25 0 16,0 0-16,-48 0 62,0 0-46</inkml:trace>
        <inkml:trace contextRef="#ctx0" brushRef="#br0" timeOffset="388063.1916">5910 2858 0,'24'0'46,"25"0"-30,-24 0-16,-1 0 16,1 0-16,23 0 15,-23 0-15,-1 0 16</inkml:trace>
      </inkml:traceGroup>
      <inkml:traceGroup>
        <inkml:annotationXML>
          <emma:emma xmlns:emma="http://www.w3.org/2003/04/emma" version="1.0">
            <emma:interpretation id="{C4680C14-0D1E-4E45-8AB0-1C304990C9FC}" emma:medium="tactile" emma:mode="ink">
              <msink:context xmlns:msink="http://schemas.microsoft.com/ink/2010/main" type="line" rotatedBoundingBox="16309,3975 26565,3830 26579,4835 16323,4980"/>
            </emma:interpretation>
          </emma:emma>
        </inkml:annotationXML>
        <inkml:traceGroup>
          <inkml:annotationXML>
            <emma:emma xmlns:emma="http://www.w3.org/2003/04/emma" version="1.0">
              <emma:interpretation id="{1B0211F9-ABC8-4A2B-9B81-EE5D9FC64CDE}" emma:medium="tactile" emma:mode="ink">
                <msink:context xmlns:msink="http://schemas.microsoft.com/ink/2010/main" type="inkWord" rotatedBoundingBox="16310,4057 17797,4036 17810,4942 16323,4963"/>
              </emma:interpretation>
              <emma:one-of disjunction-type="recognition" id="oneOf11">
                <emma:interpretation id="interp11" emma:lang="" emma:confidence="1">
                  <emma:literal/>
                </emma:interpretation>
              </emma:one-of>
            </emma:emma>
          </inkml:annotationXML>
          <inkml:trace contextRef="#ctx0" brushRef="#br0" timeOffset="390685.2249">8474 2467 0,'-48'0'0,"48"-24"0,-49 24 16,49-49-16,-25 49 16,-23 0-1,-1 24 1,0 25 0,49-25-1,0 25-15,0-24 16,0-1-16,0 1 15,24 48 1,25-73 0,0 0-16,-49-25 15,49-23 1,-25-1-16,-24 24 0,49-24 31,-49 74 32,0 24-63,0 0 15,0-1-15,0 1 16,-24 0-16,24 0 16,0 0-16,0 24 15,0-48-15,0-1 16,24-24 15,25 0-15,24-73-1,-24 73-15,-49-25 0,24 25 16,-24-24 31</inkml:trace>
          <inkml:trace contextRef="#ctx0" brushRef="#br0" timeOffset="389683.2322">7766 2272 0,'0'-25'31,"0"1"-15,-73 24 15,49 0-31,-50 0 15,25 24-15,1 1 16,-1 24-16,0-25 16,49 25-16,-25-49 15,25 24 1,0 1 0,0 23-1,49-48-15,-24 25 16,24-25-16,-1 0 0,-23 24 15,-1-24-15,25 0 16,-49 49-16,25-49 16,-25 49-16,0-25 0,0 1 15,-25 24 1,-24-25-16,25 25 0,-25-49 16,25 49-16,-1-49 15,-24 0-15,74 0 47,24 0-31,-25-73-16,25 73 15,-25 0-15,1 0 16,-25 48 0,0-23-16,0-1 15,0 25 1,0 0-16,0 0 15,0-25-15,0 1 0,49 23 16,-1-48 0,-23 0-1,24 0-15,-25 0 16,25 0-16,-49-24 16,49 24-16,-49-24 46,0-1-30</inkml:trace>
          <inkml:trace contextRef="#ctx0" brushRef="#br0" timeOffset="391001.4193">8865 2687 0,'0'49'47,"0"24"-32,0-49-15,0 1 0,0-1 16,0 25-16,0-24 16</inkml:trace>
        </inkml:traceGroup>
        <inkml:traceGroup>
          <inkml:annotationXML>
            <emma:emma xmlns:emma="http://www.w3.org/2003/04/emma" version="1.0">
              <emma:interpretation id="{B97EB11D-F677-4D54-894E-8CA6EDEB0CC4}" emma:medium="tactile" emma:mode="ink">
                <msink:context xmlns:msink="http://schemas.microsoft.com/ink/2010/main" type="inkWord" rotatedBoundingBox="18263,4035 19068,4024 19080,4929 18276,4940"/>
              </emma:interpretation>
              <emma:one-of disjunction-type="recognition" id="oneOf12">
                <emma:interpretation id="interp12" emma:lang="" emma:confidence="1">
                  <emma:literal/>
                </emma:interpretation>
              </emma:one-of>
            </emma:emma>
          </inkml:annotationXML>
          <inkml:trace contextRef="#ctx0" brushRef="#br0" timeOffset="392644.5675">9525 2369 0,'-25'0'16,"25"-24"-16,-24 24 15,-1 0 1,1 0-1,-49 24 1,48 1 0,25-1-1,0 25 17,0-25-32,0 1 15,0-1 16,25-24-31,48 0 16,-24 0 0,-49 49-16,49-49 15,-25 25 1,-24-1 0,0 49-1,0-24-15,0-24 16,-24-25-1,-25 24-15,0-24 16,25 0 15,24-24 16,0-1-31</inkml:trace>
          <inkml:trace contextRef="#ctx0" brushRef="#br0" timeOffset="393831.9929">9818 2247 0,'0'-24'31,"-25"24"-31,25-25 63,25 25-48,24 0 1,-25 0 0,0 0-1,25 0 1,-49 25-16,0-1 15,0 1 1,0 24 15,0-1-15,0-23-16,-24-1 31,24 49-15,-25-73-1,25 25-15,0-1 16,0 25 0,0 0-1,25 0 1,-1-49 0,50 0-1,-26 0 1,1 0-1,-49-49 1,0 25 15,-24 24-31,-25 0 16,25 48 0,24 1-1,0 0 1,0 0-1,0 0 1,0 0 0,0 24-1,-25-24 1,1-49-16,-25 24 0,24-24 16,-23 49-1,96-122 48,26 48-48,-25-48-15</inkml:trace>
        </inkml:traceGroup>
        <inkml:traceGroup>
          <inkml:annotationXML>
            <emma:emma xmlns:emma="http://www.w3.org/2003/04/emma" version="1.0">
              <emma:interpretation id="{E807C580-0FE8-4935-BD90-9552EEE3DF97}" emma:medium="tactile" emma:mode="ink">
                <msink:context xmlns:msink="http://schemas.microsoft.com/ink/2010/main" type="inkWord" rotatedBoundingBox="19852,4255 20344,4249 20349,4663 19858,4670"/>
              </emma:interpretation>
              <emma:one-of disjunction-type="recognition" id="oneOf13">
                <emma:interpretation id="interp13" emma:lang="" emma:confidence="1">
                  <emma:literal/>
                </emma:interpretation>
              </emma:one-of>
            </emma:emma>
          </inkml:annotationXML>
          <inkml:trace contextRef="#ctx0" brushRef="#br0" timeOffset="395435.3017">10941 2467 0,'-24'0'15,"24"49"48,0-25-63,0 1 0,0 24 15,0-25-15,49 0 16,-49 25-16,48-24 16,-48-1-16,49-24 15,0 49-15,-24-49 0,-1 0 16,25 24-16,0-24 15,-25 0 1,25 0 0,-25 0-1,-24-48-15,49 23 32,-49 1-17,0-25 1,0-24-1,0 24 1,0 0 0,0 24-1,0 1-15,0-25 16</inkml:trace>
        </inkml:traceGroup>
        <inkml:traceGroup>
          <inkml:annotationXML>
            <emma:emma xmlns:emma="http://www.w3.org/2003/04/emma" version="1.0">
              <emma:interpretation id="{B20F1183-5C06-4567-9FAC-BB9ECFF23690}" emma:medium="tactile" emma:mode="ink">
                <msink:context xmlns:msink="http://schemas.microsoft.com/ink/2010/main" type="inkWord" rotatedBoundingBox="20971,4007 22485,3985 22498,4893 20984,4914"/>
              </emma:interpretation>
              <emma:one-of disjunction-type="recognition" id="oneOf14">
                <emma:interpretation id="interp14" emma:lang="" emma:confidence="1">
                  <emma:literal/>
                </emma:interpretation>
              </emma:one-of>
            </emma:emma>
          </inkml:annotationXML>
          <inkml:trace contextRef="#ctx0" brushRef="#br0" timeOffset="399760.8605">12749 2736 0,'73'0'47,"-49"-25"-47,1 1 15,23-1-15,-23-23 16,24 23-16,-49-24 15,24 25-15,-24-1 16,0-23 0,-49-1 15,-24 49-15,24 0-1,49 24-15,-24-24 16,24 25-16,0-1 15,0 0 1,24 25 0,25-49-1,24 0-15,-24 0 16,-24 0 0,-1 0-16,25 0 0,0 0 15,-74 0 32,25 49-47,-49-49 16,49 49-16,-24 0 15,24 24 1,0-48 0,49-25 30,-25 0-46,25 0 16,0 0 0</inkml:trace>
          <inkml:trace contextRef="#ctx0" brushRef="#br0" timeOffset="398904.8432">12309 2223 0,'-25'-49'47,"1"49"-32,-25 0 1,25 0-16,24 24 16,-49-24-16,49 49 15,-73-49-15,73 25 16,-25-1-1,25 25 17,49-25-17,0-24 1,-25 0 0,25 49-16,-24-49 15,-1 25 1,-24 23-1,-49 1-15,25 0 16,-1-24-16,-23 23 16,23-48-16,25 25 15,-49-25-15,98-25 78,0 25-62,24 0 0,-73 25-1,0-1-15,0 1 16,0 24-16,0-1 16,0 1-16,0 0 0,0 0 15,0-25-15,0 25 16,0-24-1,49-25-15,-25 0 16,1 0-16,24 0 16,-25 0-16,1 0 15,-1 0-15</inkml:trace>
          <inkml:trace contextRef="#ctx0" brushRef="#br0" timeOffset="400563.0787">13335 2321 0,'0'-25'0,"0"1"31,73 24 32,-49 0-47,1 0-1,24 49 1,-49-1-1,0-23-15,-25-1 16,25 25-16,0-25 16,-24 1-16,24 24 15,0 0 1,0-25 0,0 0-1,24-24 1,25 0-1,-25 0 1,-72 0 47,48 49-48,0 0 1,0-24-16,0-1 15,0 25-15,0-25 16,0 1-16,0-1 16,24-24-16,-24 49 0,0-25 31,-24-24-31,-1 0 16,-24 49-16,1-49 15,23 0-15,1 0 16</inkml:trace>
        </inkml:traceGroup>
        <inkml:traceGroup>
          <inkml:annotationXML>
            <emma:emma xmlns:emma="http://www.w3.org/2003/04/emma" version="1.0">
              <emma:interpretation id="{DA9ABE63-24ED-4006-898C-E72F68B87C02}" emma:medium="tactile" emma:mode="ink">
                <msink:context xmlns:msink="http://schemas.microsoft.com/ink/2010/main" type="inkWord" rotatedBoundingBox="23687,4303 24153,4297 24159,4687 23693,4694"/>
              </emma:interpretation>
              <emma:one-of disjunction-type="recognition" id="oneOf15">
                <emma:interpretation id="interp15" emma:lang="" emma:confidence="1">
                  <emma:literal/>
                </emma:interpretation>
              </emma:one-of>
            </emma:emma>
          </inkml:annotationXML>
          <inkml:trace contextRef="#ctx0" brushRef="#br0" timeOffset="402129.5223">14800 2540 0,'0'-24'31,"-49"24"-31,49 24 32,0 1-17,0 24-15,0-25 0,49 0 16,-49 25-1,49-24-15,-25 24 0,25-25 16,-24-24-16,-1 49 16,25-49-16,-25 0 0,1 0 15,24 0-15,-25-49 16,0 25-16,-24-1 16,49-24-16,-49 25 15,0-1-15,0-23 16,0 23-16,0 1 15,0-25 1,0 24 0,-49 25-1,49-24-15</inkml:trace>
        </inkml:traceGroup>
        <inkml:traceGroup>
          <inkml:annotationXML>
            <emma:emma xmlns:emma="http://www.w3.org/2003/04/emma" version="1.0">
              <emma:interpretation id="{25CA36FB-9B43-4559-A17B-6BC1CD34FC45}" emma:medium="tactile" emma:mode="ink">
                <msink:context xmlns:msink="http://schemas.microsoft.com/ink/2010/main" type="inkWord" rotatedBoundingBox="25243,3849 26565,3830 26579,4831 25258,4850"/>
              </emma:interpretation>
              <emma:one-of disjunction-type="recognition" id="oneOf16">
                <emma:interpretation id="interp16" emma:lang="" emma:confidence="1">
                  <emma:literal/>
                </emma:interpretation>
              </emma:one-of>
            </emma:emma>
          </inkml:annotationXML>
          <inkml:trace contextRef="#ctx0" brushRef="#br0" timeOffset="407109.2459">17194 2321 0,'-25'-25'16,"1"25"0,-1 0-1,-24 0-15,1 0 16,-1 0-1,24 49 1,25-25 0,0 1-1,0 24 1,0-25 0,49 0 15,0-24-31,-25 0 15,1 49 1,24 0 15,-49-24-31,0-1 16,0 25 0,-74-49-1,50 0-15,0 24 16,-25-24-16,24 0 15,1 0 1</inkml:trace>
          <inkml:trace contextRef="#ctx0" brushRef="#br0" timeOffset="406306.6064">16559 2150 0,'-25'0'15,"-24"0"17,0 0-17,1 24-15,-1 0 16,49 25-1,-25-49 1,25 25-16,0-1 16,0 1-1,0 23 1,49-48-16,0 25 16,0 24-1,-25-25 1,-24 25-1,0 24 1,-49-24 15,1-49-31,48 24 16,-49-24-16,24 0 16,50 0 46,24 0-62,-1 0 16,-23 0-16,-1 0 15,-24 74 17,0-50-32,0 1 0,0 23 15,0-23-15,0-1 16,0 25-1,25-49 1,24 0 0,-25 0-16,25 0 15,0 0-15,-1 0 16,-23-24-16,-1 24 16</inkml:trace>
          <inkml:trace contextRef="#ctx0" brushRef="#br0" timeOffset="407980.8907">17389 2027 0,'0'-24'0,"24"24"63,25 0-48,-24 24 1,-25 50-1,0-25 17,0-25-32,0 0 15,0 25-15,0-24 16,0 24 0,0-25-1,0 25 1,-25-49-16,25 24 0,0 1 15,0 23 1,25-48 0,23 0-1,1 0-15,-24 0 16,-1 0 0,-73 0 30,49 25-46,-49-25 16,49 49-16,0 0 16,0-1-1,0 1 1,49 0 0,0 0-1,-49 0 1,-24 0-1,-25-49 1,-24 49-16,24-49 16,24 48-16,-24-48 0,25 0 15</inkml:trace>
        </inkml:traceGroup>
      </inkml:traceGroup>
      <inkml:traceGroup>
        <inkml:annotationXML>
          <emma:emma xmlns:emma="http://www.w3.org/2003/04/emma" version="1.0">
            <emma:interpretation id="{A2746DC8-60FD-4628-B7BB-EF7DCE49E257}" emma:medium="tactile" emma:mode="ink">
              <msink:context xmlns:msink="http://schemas.microsoft.com/ink/2010/main" type="line" rotatedBoundingBox="14895,5851 21293,5806 21300,6718 14901,6763"/>
            </emma:interpretation>
          </emma:emma>
        </inkml:annotationXML>
        <inkml:traceGroup>
          <inkml:annotationXML>
            <emma:emma xmlns:emma="http://www.w3.org/2003/04/emma" version="1.0">
              <emma:interpretation id="{8F2F59C2-3285-4277-8EF4-071209F1AE16}" emma:medium="tactile" emma:mode="ink">
                <msink:context xmlns:msink="http://schemas.microsoft.com/ink/2010/main" type="inkWord" rotatedBoundingBox="14897,6227 15287,6224 15289,6495 14899,6498"/>
              </emma:interpretation>
              <emma:one-of disjunction-type="recognition" id="oneOf17">
                <emma:interpretation id="interp17" emma:lang="" emma:confidence="1">
                  <emma:literal/>
                </emma:interpretation>
              </emma:one-of>
            </emma:emma>
          </inkml:annotationXML>
          <inkml:trace contextRef="#ctx0" brushRef="#br0" timeOffset="410503.6383">6032 4665 0,'49'0'47,"-25"0"-47,25 0 16,0 0-16,0 0 15,0-24-15,-25 24 0,1 0 16,-25 24 47</inkml:trace>
          <inkml:trace contextRef="#ctx0" brushRef="#br0" timeOffset="410202.5687">5959 4396 0,'0'25'0,"24"-25"47,25 0-32,-24 0-15,23 0 16,1 0-16,0 0 16,-24 0-16,-1 0 31,-24 49 0,-24-49-15</inkml:trace>
        </inkml:traceGroup>
        <inkml:traceGroup>
          <inkml:annotationXML>
            <emma:emma xmlns:emma="http://www.w3.org/2003/04/emma" version="1.0">
              <emma:interpretation id="{0DDCBC1F-01AA-4F4E-BE8E-828B1ECDF714}" emma:medium="tactile" emma:mode="ink">
                <msink:context xmlns:msink="http://schemas.microsoft.com/ink/2010/main" type="inkWord" rotatedBoundingBox="16825,5837 17876,5830 17882,6736 16831,6743"/>
              </emma:interpretation>
              <emma:one-of disjunction-type="recognition" id="oneOf18">
                <emma:interpretation id="interp18" emma:lang="" emma:confidence="1">
                  <emma:literal/>
                </emma:interpretation>
              </emma:one-of>
            </emma:emma>
          </inkml:annotationXML>
          <inkml:trace contextRef="#ctx0" brushRef="#br0" timeOffset="416787.7706">8157 4055 0,'-24'0'16,"24"-49"-16,-49 49 31,0 0-15,24 0-16,1 0 15,-25 49-15,25-49 16,24 48-1,-25-48-15,25 49 16,0-24 0,0 24-1,0-25 1,0 0 0,49-24-1,0 49-15,0-49 16,-25 0-16,-24 25 15,25-25-15,-25 24 16,0 25 0,0 0-16,-25-25 0,1 1 15,-25 23-15,25-48 16,24 25 0,-25-25-16,50-49 62,-1 49-46,0-24-16,25 24 15,0 0-15,-49 24 16,0 0-16,25 50 16,-25-25-16,0-1 15,0 1-15,0-24 16,48 24-16,-48-25 15,49-24-15,-24 24 16,48-24 0,-24 0-1,-25 0-15,1 0 16,-25-24 46</inkml:trace>
          <inkml:trace contextRef="#ctx0" brushRef="#br0" timeOffset="418168.7321">8939 4250 0,'0'-24'15,"0"-1"17,-25 25-17,-24 0 1,0 0-1,1 25-15,-1-1 16,0 49 0,49-48-1,0-1-15,0 25 16,24-25 0,1-24-1,-25 25-15,49-25 16,-1 0-1,-48 49-15,74-49 16,-50 0 0,-24 48-16,25-23 15,-25-1 17,0 25-17,0-24 1,-49 23-1,-25-48 1,50 0-16,0 0 16,-1 0-16,-24 0 0,25 0 15,24-24 1,49 24 46</inkml:trace>
        </inkml:traceGroup>
        <inkml:traceGroup>
          <inkml:annotationXML>
            <emma:emma xmlns:emma="http://www.w3.org/2003/04/emma" version="1.0">
              <emma:interpretation id="{08BB37D9-B13D-45C3-8541-4F300975E030}" emma:medium="tactile" emma:mode="ink">
                <msink:context xmlns:msink="http://schemas.microsoft.com/ink/2010/main" type="inkWord" rotatedBoundingBox="18288,6084 19609,6075 19614,6730 18292,6740"/>
              </emma:interpretation>
              <emma:one-of disjunction-type="recognition" id="oneOf19">
                <emma:interpretation id="interp19" emma:lang="" emma:confidence="1">
                  <emma:literal/>
                </emma:interpretation>
              </emma:one-of>
            </emma:emma>
          </inkml:annotationXML>
          <inkml:trace contextRef="#ctx0" brushRef="#br0" timeOffset="420443.6055">9769 4665 0,'0'25'15,"24"-25"1,50-25 0,-1-24 15,-24 0-31,-25 25 15,1-25-15,-25 25 16,48-1-16,-48-24 16,0 25-16,0 0 15,-24-25 1,-25 49 0,49-49-16,-49 49 0,0 0 15,25 0 1,24 24-16,-49 1 15,49-1 1,0 25 0,25-49-1,-25 24 1,24-24-16,-24 25 16,49-25-16,0 0 15,0 0 1,-1 0-1,-23 0-15,-1 0 16,25 0-16,-73 0 47,-1 0-31,25 24-1,-24-24-15,24 49 0,0 0 31,0 0-31,0-25 16,24-24 0,25 0-1,0 0-15,0 0 16,0 0-16,-25 0 16,-24-49-16,0 74 62</inkml:trace>
          <inkml:trace contextRef="#ctx0" brushRef="#br0" timeOffset="420659.8036">10673 4543 0,'0'24'63,"0"1"-63,0 24 0,0-25 15,0 1-15,0 23 16,0-23-16,0-1 15</inkml:trace>
          <inkml:trace contextRef="#ctx0" brushRef="#br0" timeOffset="418491.5986">9427 4567 0,'0'25'15,"0"24"1,-49-25-16,49 1 16,0 48-16,0-24 15,-24-25-15,24 1 16,0 23 0</inkml:trace>
        </inkml:traceGroup>
        <inkml:traceGroup>
          <inkml:annotationXML>
            <emma:emma xmlns:emma="http://www.w3.org/2003/04/emma" version="1.0">
              <emma:interpretation id="{D6C22E88-4469-4D09-98A8-EF13F3E132B3}" emma:medium="tactile" emma:mode="ink">
                <msink:context xmlns:msink="http://schemas.microsoft.com/ink/2010/main" type="inkWord" rotatedBoundingBox="20318,6057 20755,6054 20759,6690 20322,6694"/>
              </emma:interpretation>
              <emma:one-of disjunction-type="recognition" id="oneOf20">
                <emma:interpretation id="interp20" emma:lang="" emma:confidence="1">
                  <emma:literal/>
                </emma:interpretation>
              </emma:one-of>
            </emma:emma>
          </inkml:annotationXML>
          <inkml:trace contextRef="#ctx0" brushRef="#br0" timeOffset="429736.9273">11674 4323 0,'0'-24'15,"0"-25"1,-25 25 15,-23 24-15,-1 0 0,-24 0-1,48 0-15,25 48 16,-24-48-16,24 25 15,-49-25 1,49 24-16,0 25 16,0 0 15,0 0-31,24-25 16,1-24-1,-25 49 1,24-49-16,25 0 15,-25-24 1,25-1 0,-24-48-1,-25 48 1,24 25 0,-24 49 30,0-24-30,0-1-16,0 49 16,0-24-16,0 0 15,0 0-15,0-25 0,0 25 16,0-24 0,0-1-16,0 1 31,49-25 31,0-25-46,0 25 0,-49-49-16,24 49 15,0 0 1,-24-24-16</inkml:trace>
        </inkml:traceGroup>
        <inkml:traceGroup>
          <inkml:annotationXML>
            <emma:emma xmlns:emma="http://www.w3.org/2003/04/emma" version="1.0">
              <emma:interpretation id="{4849E0BF-681D-4D80-BC16-D94F3E0E8CB4}" emma:medium="tactile" emma:mode="ink">
                <msink:context xmlns:msink="http://schemas.microsoft.com/ink/2010/main" type="inkWord" rotatedBoundingBox="21052,5812 21293,5810 21300,6714 21058,6716"/>
              </emma:interpretation>
              <emma:one-of disjunction-type="recognition" id="oneOf21">
                <emma:interpretation id="interp21" emma:lang="" emma:confidence="0.5">
                  <emma:literal>}</emma:literal>
                </emma:interpretation>
                <emma:interpretation id="interp22" emma:lang="" emma:confidence="0">
                  <emma:literal>3</emma:literal>
                </emma:interpretation>
                <emma:interpretation id="interp23" emma:lang="" emma:confidence="0">
                  <emma:literal>,</emma:literal>
                </emma:interpretation>
                <emma:interpretation id="interp24" emma:lang="" emma:confidence="0">
                  <emma:literal>;</emma:literal>
                </emma:interpretation>
                <emma:interpretation id="interp25" emma:lang="" emma:confidence="0">
                  <emma:literal>{</emma:literal>
                </emma:interpretation>
              </emma:one-of>
            </emma:emma>
          </inkml:annotationXML>
          <inkml:trace contextRef="#ctx0" brushRef="#br0" timeOffset="431070.954">12114 4055 0,'0'-25'16,"0"-24"46,48 49-30,-23 0-1,-1 25-15,25-25-1,-49 24 1,0 1-1,0-1 1,0 25 15,0-25-15,-24-24 0,24 25-1,0 24 1,-25-49-1,25 24 1,0 0 0,-24-24-16,24 25 0,0 24 15,0-25 1,0 0 0,0 25-1,24-49 1,25 0-1,24 0 1,-48 0 0,-25-24 15,-49 48 47,49 1-62,-25-25-16,25 49 0,0-1 15,0 1 1,0 25 0,49-50-1,-49 0 1,0 25 15,-24-24-15,-49-25-1,73 24-15,-49-24 16,24 0 0,25 49-1,0-73 32</inkml:trace>
        </inkml:traceGroup>
      </inkml:traceGroup>
    </inkml:traceGroup>
    <inkml:traceGroup>
      <inkml:annotationXML>
        <emma:emma xmlns:emma="http://www.w3.org/2003/04/emma" version="1.0">
          <emma:interpretation id="{F2D3BFE0-91CF-4AD1-9C40-93EDF5E77D1F}" emma:medium="tactile" emma:mode="ink">
            <msink:context xmlns:msink="http://schemas.microsoft.com/ink/2010/main" type="paragraph" rotatedBoundingBox="3707,8759 25779,8251 25806,9426 3734,9933" alignmentLevel="2"/>
          </emma:interpretation>
        </emma:emma>
      </inkml:annotationXML>
      <inkml:traceGroup>
        <inkml:annotationXML>
          <emma:emma xmlns:emma="http://www.w3.org/2003/04/emma" version="1.0">
            <emma:interpretation id="{30E07EF6-CBD6-4BA9-B208-BD03E6E70BFD}" emma:medium="tactile" emma:mode="ink">
              <msink:context xmlns:msink="http://schemas.microsoft.com/ink/2010/main" type="line" rotatedBoundingBox="3707,8759 25779,8251 25806,9426 3734,9933"/>
            </emma:interpretation>
          </emma:emma>
        </inkml:annotationXML>
        <inkml:traceGroup>
          <inkml:annotationXML>
            <emma:emma xmlns:emma="http://www.w3.org/2003/04/emma" version="1.0">
              <emma:interpretation id="{C10B87E1-2BBD-4ADE-9A94-35C82270637A}" emma:medium="tactile" emma:mode="ink">
                <msink:context xmlns:msink="http://schemas.microsoft.com/ink/2010/main" type="inkWord" rotatedBoundingBox="3710,8890 3921,8885 3942,9789 3731,9794"/>
              </emma:interpretation>
              <emma:one-of disjunction-type="recognition" id="oneOf22">
                <emma:interpretation id="interp26" emma:lang="" emma:confidence="1">
                  <emma:literal/>
                </emma:interpretation>
              </emma:one-of>
            </emma:emma>
          </inkml:annotationXML>
          <inkml:trace contextRef="#ctx0" brushRef="#br1" timeOffset="317839.5133">-3639 7059 0,'-25'0'62,"-24"0"-46,1 0-1,23 24 1,-24-24 0,0 49-1,25 0 1,24-25-1,0 1 1,0-1 0,0 25-1,24-25 17,25-24-32,-24 49 15,-1-49 1,-24 25-1,0-1 17,-24 25-17,-1-49-15,-24 24 16,25-24-16,-25 49 16,98-73 62,24 24-63,-24 0-15,-24 24 32,-25 25-32,0-25 15,0 1-15,0 24 0,0-1 16,0-23-16,0-1 15,0 25 1,0 0 0,48-49 15,1 0-15,-24 0-16,-1-24 15,25 24 1,-49-25 46</inkml:trace>
        </inkml:traceGroup>
        <inkml:traceGroup>
          <inkml:annotationXML>
            <emma:emma xmlns:emma="http://www.w3.org/2003/04/emma" version="1.0">
              <emma:interpretation id="{751997B0-4F4B-406B-BB36-C49FEF77FDBF}" emma:medium="tactile" emma:mode="ink">
                <msink:context xmlns:msink="http://schemas.microsoft.com/ink/2010/main" type="inkWord" rotatedBoundingBox="4970,8894 6412,8861 6432,9740 4991,9774"/>
              </emma:interpretation>
              <emma:one-of disjunction-type="recognition" id="oneOf23">
                <emma:interpretation id="interp27" emma:lang="" emma:confidence="1">
                  <emma:literal/>
                </emma:interpretation>
              </emma:one-of>
            </emma:emma>
          </inkml:annotationXML>
          <inkml:trace contextRef="#ctx0" brushRef="#br1" timeOffset="318503.5446">-3273 7425 0,'-24'-49'0,"-1"49"31,1 0-31,-25 0 15,49 49 1,0 0 0,0-25-16,0 1 15,0 23-15,0-23 16,24-25-16,-24 49 16,49-49-16,-49 24 0,73-24 15,-48 0-15,-1 0 16,25 0-16,-24 0 15,-1 0-15,25 0 16,-49-49-16,49 0 16,-25 1-1,-24 23-15,0-24 16,0 1-16,0 23 16,0 1-16,-49 24 15,0-74-15,25 74 0,0-48 16,-50 48-16,50 0 15,-1 0-15,1 0 32,-25 0-17,25 0 1,24 48 0</inkml:trace>
          <inkml:trace contextRef="#ctx0" brushRef="#br1" timeOffset="318891.8783">-3200 7083 0,'0'73'47,"0"-24"-31,0 24-16,0 1 0,0-1 15,25 0-15,-25 0 16,0 1-16,0-1 15,0-24-15,0 0 16,24 0-16,-24-25 0,0 0 31,0-48 32</inkml:trace>
          <inkml:trace contextRef="#ctx0" brushRef="#br1" timeOffset="319975.4482">-2785 7083 0,'0'-24'16,"25"24"46,-1 0-46,25 0-1,-24 0 1,-25 48 0,0-23-1,0-1 1,0 1-1,-49 24 17,49-25-17,-25 25 1,25 0 0,0 24-1,0-24 1,25-49-16,-25 24 15,49-24-15,-1 0 16,1 0 0,0 0-1,-73 0 32,-1 0-47,1 0 31,24 25-31,0 23 16,0 50 31,0-73-47,49 23 0,-49-23 16,0-1-16,0 25 15,-25-49 1,25 49-16,-49-49 0,25 0 15,24 24-15,-49-24 16,25 0 0</inkml:trace>
          <inkml:trace contextRef="#ctx0" brushRef="#br1" timeOffset="-81264.0177">-5202 7132 0,'-25'0'16,"25"-25"15,25-23 0,-1 48-15,0 0 0,1 0-1,24 0 1,-49 24-16,0 0 15,24-24-15,-24 49 16,0 0 0,-24 0-1,24-25 1,-25-24-16,25 25 16,-24 24-1,24-25 1,0 1-1,0-1 1,0 25 0,24-49-1,50 24-15,-50-24 16,-73 49 62,49 0-47,0-25-31,0 1 16,0 24 0,25 24-1,-25-24 1,0 0-1,-25-49-15,1 48 16,-25 1-16,0-49 31,25 0 1,24-24-32</inkml:trace>
        </inkml:traceGroup>
        <inkml:traceGroup>
          <inkml:annotationXML>
            <emma:emma xmlns:emma="http://www.w3.org/2003/04/emma" version="1.0">
              <emma:interpretation id="{A35782FF-3FB2-4298-8D5F-2BC786FF011C}" emma:medium="tactile" emma:mode="ink">
                <msink:context xmlns:msink="http://schemas.microsoft.com/ink/2010/main" type="inkWord" rotatedBoundingBox="8195,8835 9781,8799 9801,9668 8215,9704"/>
              </emma:interpretation>
              <emma:one-of disjunction-type="recognition" id="oneOf24">
                <emma:interpretation id="interp28" emma:lang="" emma:confidence="1">
                  <emma:literal/>
                </emma:interpretation>
              </emma:one-of>
            </emma:emma>
          </inkml:annotationXML>
          <inkml:trace contextRef="#ctx0" brushRef="#br1" timeOffset="321446.5366">-489 7010 0,'-24'0'63,"-25"0"-47,-24 0-1,73 24-15,-49-24 16,49 73-16,-25-73 15,25 25-15,0-1 32,0 1-17,0 24 1,49-49 0,0 0-1,-49 24-15,49-24 16,-49 49 15,0-25-15,-24 25-1,-50-24 1,50-25-16,-1 0 16,25 48-16,-24-48 0,48 0 62,25 0-62,-24 0 16,24 0-1,-49 25-15,48-25 16,-48 49-16,0-1 16,0 1-16,0-24 15,0-1-15,0 1 16,-24 23-16,24-23 15,0-1-15,0 50 16,49-74 31,-25 0-47,1 0 16,23 0-16,-23 0 15,24 0-15,-49-25 63</inkml:trace>
          <inkml:trace contextRef="#ctx0" brushRef="#br1" timeOffset="322179.4943">146 7107 0,'0'-24'15,"-49"24"1,25 0 15,24 49-15,-49-25-16,49 1 16,0 24-16,-24-25 15,24 0-15,0 50 16,0-25-16,0-25 15,73 98 17,-24-122-32,-25 0 0,25 0 15,24-49 1,-48 49 0,-25-49-16,49 49 15,-49-73-15,0 49 16,0-1-16,0-24 15,0-24 1,0 24 0,-25 49-1,25-49-15,-73 49 16,48-24-16,1 24 16,-25 0-1,0 0 1,1 0-1,48 24-15</inkml:trace>
          <inkml:trace contextRef="#ctx0" brushRef="#br1" timeOffset="322549.5466">122 6985 0,'0'25'47,"0"24"-47,0-1 16,0 1-16,0 0 15,0 0-15,0 0 16,0 24-16,0 98 31,0-98-15,0-24-16,24-49 0,-24 25 15</inkml:trace>
          <inkml:trace contextRef="#ctx0" brushRef="#br1" timeOffset="323668.5743">659 7010 0,'25'0'109,"23"0"-77,-48 49-17,0-25 1,0 0 15,0 1-15,-24-25-16,24 49 15,-24-49 1,24 24-16,-49 25 31,49-25-15,-49-24-16,49 49 0,0-24 15,0-1 1,24 25 0,25-49-1,24 24 1,-24-24-16,0 0 16,-25 0-1,-72 0 48,-1 0-48,24 0 1,25 25 0,0 24-1,0-1-15,0 1 16,25 0-1,-25-24 1,49-25-16,-49 48 16,-25-48-1,-24 0-15,1 0 16,23-48 46</inkml:trace>
        </inkml:traceGroup>
        <inkml:traceGroup>
          <inkml:annotationXML>
            <emma:emma xmlns:emma="http://www.w3.org/2003/04/emma" version="1.0">
              <emma:interpretation id="{DE6EDB5D-995B-4ADA-863F-0C01529D1BEA}" emma:medium="tactile" emma:mode="ink">
                <msink:context xmlns:msink="http://schemas.microsoft.com/ink/2010/main" type="inkWord" rotatedBoundingBox="12907,8621 12957,8620 12970,9182 12920,9184"/>
              </emma:interpretation>
            </emma:emma>
          </inkml:annotationXML>
          <inkml:trace contextRef="#ctx0" brushRef="#br0" timeOffset="462552.1419">3981 6814 0,'0'-24'32,"0"73"14,0 0-46,0 24 0,0 0 16,0 25-16,0-25 16,0 0-16,0-24 15,0-24-15,48-25 63,-48-49-48,0-24 1</inkml:trace>
        </inkml:traceGroup>
        <inkml:traceGroup>
          <inkml:annotationXML>
            <emma:emma xmlns:emma="http://www.w3.org/2003/04/emma" version="1.0">
              <emma:interpretation id="{BF651A89-2E81-44C4-83C2-EAC061FAB08E}" emma:medium="tactile" emma:mode="ink">
                <msink:context xmlns:msink="http://schemas.microsoft.com/ink/2010/main" type="inkWord" rotatedBoundingBox="14159,8550 17034,8484 17049,9132 14174,9198"/>
              </emma:interpretation>
              <emma:one-of disjunction-type="recognition" id="oneOf25">
                <emma:interpretation id="interp29" emma:lang="" emma:confidence="1">
                  <emma:literal/>
                </emma:interpretation>
              </emma:one-of>
            </emma:emma>
          </inkml:annotationXML>
          <inkml:trace contextRef="#ctx0" brushRef="#br0" timeOffset="463655.2239">5519 6741 0,'0'-24'15,"-24"24"-15,-1 0 16,-48 0 0,49 0-16,-25 0 15,24 24-15,1-24 16,24 49-16,-49-49 16,49 49-16,0 24 15,0-24 1,49-49-16,-49 24 15,73-24-15,-48 0 16,-1 25-16,25-25 0,-25 49 16,1-49-16,-25 24 15,49-24-15,-49 24 16,0 50 15,0-25-15,-25-49-16,25 24 0,-49-24 15,25 24-15,-25-24 16,25 0-16,-1 0 16,-24 0-1,49-24 17,25 24-17,-1 0-15,25-49 16</inkml:trace>
          <inkml:trace contextRef="#ctx0" brushRef="#br0" timeOffset="464156.6845">5715 7083 0,'0'73'62,"0"-24"-46,0-24-16,24 23 16,1-48-1,48 0 16,-24 0-15,-49-24 0,0-25-1,0 25-15,0-25 16,0 24-16,0 1 16,0 48 46,0 25-46,0-24-16,0-1 15,24 25 1,-24 0-16,49-49 16,0 0-1,0 0-15,-25 0 16</inkml:trace>
          <inkml:trace contextRef="#ctx0" brushRef="#br0" timeOffset="464526.602">6472 7059 0,'-49'-25'0,"25"25"16,-1 0 0,-24 25-1,0-1 1,25 49-1,24-48 1,0 48 0,0-49-1,24-24 1,1 0-16,24 0 16,0 0-16,-25 0 0,49 0 15</inkml:trace>
          <inkml:trace contextRef="#ctx0" brushRef="#br0" timeOffset="464811.8369">6716 7059 0,'0'-25'0,"-24"25"15,-25 0 1,0 0 15,49 73-31,-25-48 16,25 24-16,0-25 16,0 1-16,0 23 15,25-48 1,-1 0-1,25 0-15,0 0 0,24 0 16,1 0-16</inkml:trace>
          <inkml:trace contextRef="#ctx0" brushRef="#br0" timeOffset="465961.5731">7107 7107 0,'24'0'79,"25"0"-79,-25 0 15,1 0-15,24 0 16,-49-48-1,0 23 17,-25 25-32,-24 0 15,25 0-15,-25 0 16,0 25 0,25-1-1,24 25 1,0 0-1,0 0 1,0-1 0,0-23-1,49-25-15,-25 0 16,25 0-16,-25 0 0,1 0 16,24 0-1,-25-25 63</inkml:trace>
          <inkml:trace contextRef="#ctx0" brushRef="#br0" timeOffset="466462.84">7717 7010 0,'-48'0'31,"23"0"-31,-24 0 16,25 0 0,24 24-1,0 1 1,0 23 0,49-48 15,-49 25-31,49-25 15,-1 24 1,-48 25 15,0-24-15,-24-25-16,24 24 16,-49-24-16,0 0 15,0 0 1,25 0-1</inkml:trace>
          <inkml:trace contextRef="#ctx0" brushRef="#br0" timeOffset="466964.0734">8035 7034 0,'0'-24'15,"-25"24"1,-23 0-1,23 0 1,1 0-16,24 49 16,-49-49-1,49 24-15,0 0 16,24-24 0,25 0-1,-49 25-15,49-25 16,-25 0-16,25 49 15,0-25 17,-49 25-17,0-25 1,-73 1 0,48-25-1,-23 0 1,23 0-1,-24 0 17</inkml:trace>
        </inkml:traceGroup>
        <inkml:traceGroup>
          <inkml:annotationXML>
            <emma:emma xmlns:emma="http://www.w3.org/2003/04/emma" version="1.0">
              <emma:interpretation id="{DCD6F79B-DF0F-4FF8-83DD-8DB3DDD2A33C}" emma:medium="tactile" emma:mode="ink">
                <msink:context xmlns:msink="http://schemas.microsoft.com/ink/2010/main" type="inkWord" rotatedBoundingBox="17360,8899 17950,8885 17955,9103 17365,9117"/>
              </emma:interpretation>
            </emma:emma>
          </inkml:annotationXML>
          <inkml:trace contextRef="#ctx0" brushRef="#br0" timeOffset="467481.1527">8450 7132 0,'-24'0'31,"24"73"1,0-24-32,0-25 15,24-24 1,25 0-1,0 0 17,0 0-17,-49-24-15,0 0 16,0-25 0,0 24-1,-74-24 1,50 49-1,-1 0-15,-23 0 16,48 25 0,0-1 15</inkml:trace>
          <inkml:trace contextRef="#ctx0" brushRef="#br0" timeOffset="467897.9715">8670 7107 0,'24'0'47,"-24"25"-47,49-25 15,-49 73-15,49-24 16,-49-25-1,0-48 48,-24-25-47,24 25-16,0-25 15,24 0 1,0 49-1,-24-24-15,49 24 32,0 0-32,0 0 15,0 0 17</inkml:trace>
        </inkml:traceGroup>
        <inkml:traceGroup>
          <inkml:annotationXML>
            <emma:emma xmlns:emma="http://www.w3.org/2003/04/emma" version="1.0">
              <emma:interpretation id="{ED7E0D09-0F13-4ED8-BD57-B56CF8C7E2D8}" emma:medium="tactile" emma:mode="ink">
                <msink:context xmlns:msink="http://schemas.microsoft.com/ink/2010/main" type="inkWord" rotatedBoundingBox="19839,8388 20741,8367 20768,9542 19866,9562"/>
              </emma:interpretation>
            </emma:emma>
          </inkml:annotationXML>
          <inkml:trace contextRef="#ctx0" brushRef="#br0" timeOffset="469223.3807">11161 7083 0,'-24'-49'16,"-25"49"0,-25 0-1,50 0 1,24 25-16,-49-25 16,49 48-16,-24-23 15,24-1 1,0 25-16,0-24 15,0-1-15,24-24 16,-24 49-16,49-49 16,0 0-1,-25-25 1,-24-23-16,0 23 16,0-24-16,0 25 0,0-1 15,0-23 1,-24 48-1,-25 0-15,25 0 16</inkml:trace>
          <inkml:trace contextRef="#ctx0" brushRef="#br0" timeOffset="469539.9012">11552 6643 0,'-73'-48'16,"48"-1"-16,-24 49 16,49 24 15,0 49-31,0 25 0,0 0 15,0 24-15,0 0 0,25 25 16,-25-25-16,49 0 16,-49-49-16,0 0 15,48-24-15,-48-24 16,0-1 0,0-48 30,-24-25-46</inkml:trace>
          <inkml:trace contextRef="#ctx0" brushRef="#br0" timeOffset="469803.2085">11405 7352 0,'49'0'46,"0"0"-46,0-49 16,24 49-16,0 0 16,-24-25-16,0 25 15,-25 0 1</inkml:trace>
        </inkml:traceGroup>
        <inkml:traceGroup>
          <inkml:annotationXML>
            <emma:emma xmlns:emma="http://www.w3.org/2003/04/emma" version="1.0">
              <emma:interpretation id="{9D12ACF9-200B-40DE-A9F8-239A3D4D92B9}" emma:medium="tactile" emma:mode="ink">
                <msink:context xmlns:msink="http://schemas.microsoft.com/ink/2010/main" type="inkWord" rotatedBoundingBox="21823,8429 22304,8417 22323,9255 21842,9267"/>
              </emma:interpretation>
              <emma:one-of disjunction-type="recognition" id="oneOf26">
                <emma:interpretation id="interp30" emma:lang="" emma:confidence="1">
                  <emma:literal/>
                </emma:interpretation>
              </emma:one-of>
            </emma:emma>
          </inkml:annotationXML>
          <inkml:trace contextRef="#ctx0" brushRef="#br0" timeOffset="471322.7181">13237 6619 0,'-24'-24'16,"-1"24"-16,1 0 15,-25 0-15,24 0 16,1 0-16,-25 0 16,25 48-16,-25-23 15,49 24 1,0 0 0,0-25-1,24-24 1,1 0-16,-1 0 15,25 0 1,-49 24-16,49-24 16,-49 25-1,0 24 1,-25-49-16,25 48 16,-73-23-16,24-25 0,25 73 15,-25-73 1,49 25-16,49-25 47,-25-49-47,1 49 15,24 0-15,-25 0 16,-24 24 15,0 25-31,0-25 16,0 25-16,-24 0 15,24 0-15,0 24 16,0-24-16,0-24 16,0-1-16,24-24 15,0 0-15,1 0 16,24 0-16,0 0 0,24 0 16,-24 0-16,-25 0 15,1 0-15,-25-24 63</inkml:trace>
        </inkml:traceGroup>
        <inkml:traceGroup>
          <inkml:annotationXML>
            <emma:emma xmlns:emma="http://www.w3.org/2003/04/emma" version="1.0">
              <emma:interpretation id="{6BC5A3A4-06FB-4D40-87F3-6E478AB73C40}" emma:medium="tactile" emma:mode="ink">
                <msink:context xmlns:msink="http://schemas.microsoft.com/ink/2010/main" type="inkWord" rotatedBoundingBox="22950,8502 24435,8468 24455,9343 22970,9377"/>
              </emma:interpretation>
            </emma:emma>
          </inkml:annotationXML>
          <inkml:trace contextRef="#ctx0" brushRef="#br0" timeOffset="472031.3448">14019 6985 0,'0'-49'16,"0"25"-1,0 0-15,0-25 32,24 49-17,0 0-15,25-25 16,-24 25-16,-1 0 16,25 0-16,-25 0 0,25 0 15,-49 49 1,0 24-1,0 1 1,-49-50 0,0-24-1,49 25-15,-48-25 16,23 0 15</inkml:trace>
          <inkml:trace contextRef="#ctx0" brushRef="#br0" timeOffset="471677.0511">14165 6668 0,'0'24'31,"0"25"-15,0 0-16,0 24 15,0 25-15,0 0 0,0 48 16,0-48-16,0-25 16,0-24-1,0-25-15,0 1 16,0-74 15</inkml:trace>
          <inkml:trace contextRef="#ctx0" brushRef="#br0" timeOffset="472247.5695">14531 7059 0,'0'73'16,"0"-49"0,0 25-1,0-24 1,0-1-16,0 25 0,0-25 16</inkml:trace>
          <inkml:trace contextRef="#ctx0" brushRef="#br0" timeOffset="473282.2279">15069 6936 0,'0'-48'16,"0"23"-1,0 1 1,-49-25 15,-24 49-15,48 0-16,-24 49 16,49-25-16,-49 1 15,49 23-15,0-23 0,0-1 16,0 25-1,74-49 1,-25 0-16,-25 0 0,0-24 16,50-1-1,-74-24 1,24 49-16,-24 49 62,0-24-62,0-1 16,-24 25-16,24 24 16,0-24-16,-25 24 15,25-24-15,0 25 16,0-26-16,0-23 16,0 24-1,0-74 16,49-24-31,24 1 16,-24-26 0,-49 50-1</inkml:trace>
          <inkml:trace contextRef="#ctx0" brushRef="#br0" timeOffset="473482.8149">15508 7132 0,'0'24'15,"-24"-24"1,24 49-16,0-24 16,0-1-16,0 25 0,-25-25 15,25 25 1</inkml:trace>
        </inkml:traceGroup>
        <inkml:traceGroup>
          <inkml:annotationXML>
            <emma:emma xmlns:emma="http://www.w3.org/2003/04/emma" version="1.0">
              <emma:interpretation id="{4975A09F-D072-45E1-99F2-4A4B22C12419}" emma:medium="tactile" emma:mode="ink">
                <msink:context xmlns:msink="http://schemas.microsoft.com/ink/2010/main" type="inkWord" rotatedBoundingBox="24945,8366 25781,8347 25802,9252 24966,9271"/>
              </emma:interpretation>
              <emma:one-of disjunction-type="recognition" id="oneOf27">
                <emma:interpretation id="interp31" emma:lang="" emma:confidence="1">
                  <emma:literal/>
                </emma:interpretation>
              </emma:one-of>
            </emma:emma>
          </inkml:annotationXML>
          <inkml:trace contextRef="#ctx0" brushRef="#br0" timeOffset="474284.8681">16021 7156 0,'0'-49'15,"49"25"-15,-25 0 16,25-25-16,-49 0 16,49-24 15,-49 48-31,0-24 16,0 1-1,-49 48 1,25 0-1,-25 48 1,49-23-16,0-1 16,0 25-1,24-25 1,1-24 0,-1 0-16,50 0 15,-50 0 1,0 0-1,1 0-15,24 0 16,-74 0 31,1 49-31,24-24-16,-25 24 15,25-1-15,0-23 16,0 24 15,25-49-15,-1 0-16,50 0 15,-26 0 17,-48-25-17,0 1 1,0-25-1</inkml:trace>
          <inkml:trace contextRef="#ctx0" brushRef="#br0" timeOffset="475118.6514">16656 6521 0,'25'0'94,"23"0"-94,-23 0 31,-25 74 16,-25-26-31,-23 1-1,48-24-15,-49-25 16,49 73-16,-49-24 16,49 0-1,24-25 17,25-24-17,-49 49-15,49-49 0,-25 0 16,25 0-1,-24 0-15,24 0 16,-49-25-16,-25 25 47,25 25-47,-49-25 16,49 24-16,-24-24 15,24 49-15,0-24 16,-49 23-16,49-23 15,0-1-15,0 25 16,0-24 0,24-1-16,1 49 15,-1-48 1,-24-1 31,-24-24-32,-25 49 1,0-49-16,49-24 63</inkml:trace>
        </inkml:traceGroup>
      </inkml:traceGroup>
    </inkml:traceGroup>
    <inkml:traceGroup>
      <inkml:annotationXML>
        <emma:emma xmlns:emma="http://www.w3.org/2003/04/emma" version="1.0">
          <emma:interpretation id="{71EB4B63-34E8-4E13-A67E-12EA36C0BB5B}" emma:medium="tactile" emma:mode="ink">
            <msink:context xmlns:msink="http://schemas.microsoft.com/ink/2010/main" type="paragraph" rotatedBoundingBox="2510,9948 10344,9827 10360,10892 2526,11012" alignmentLevel="1"/>
          </emma:interpretation>
        </emma:emma>
      </inkml:annotationXML>
      <inkml:traceGroup>
        <inkml:annotationXML>
          <emma:emma xmlns:emma="http://www.w3.org/2003/04/emma" version="1.0">
            <emma:interpretation id="{3959A165-CF48-4778-833D-551E03C7ECEF}" emma:medium="tactile" emma:mode="ink">
              <msink:context xmlns:msink="http://schemas.microsoft.com/ink/2010/main" type="line" rotatedBoundingBox="2510,9948 10344,9827 10360,10892 2526,11012"/>
            </emma:interpretation>
          </emma:emma>
        </inkml:annotationXML>
        <inkml:traceGroup>
          <inkml:annotationXML>
            <emma:emma xmlns:emma="http://www.w3.org/2003/04/emma" version="1.0">
              <emma:interpretation id="{776E5D32-8B62-44F5-905C-5DACE8228220}" emma:medium="tactile" emma:mode="ink">
                <msink:context xmlns:msink="http://schemas.microsoft.com/ink/2010/main" type="inkWord" rotatedBoundingBox="2510,9960 4089,9936 4105,10988 2526,11012"/>
              </emma:interpretation>
              <emma:one-of disjunction-type="recognition" id="oneOf28">
                <emma:interpretation id="interp32" emma:lang="" emma:confidence="1">
                  <emma:literal/>
                </emma:interpretation>
              </emma:one-of>
            </emma:emma>
          </inkml:annotationXML>
          <inkml:trace contextRef="#ctx0" brushRef="#br1" timeOffset="-76296.2107">-5227 8646 0,'0'25'0,"0"23"31,0 1-15,0 0-16,0 0 16</inkml:trace>
          <inkml:trace contextRef="#ctx0" brushRef="#br1" timeOffset="-75995.2641">-5129 8451 0,'0'49'78,"0"-1"-78,0 1 0,24 0 16,-24 24-16,0 1 15,0-26-15,0 1 16,49-24-16,-49 24 16</inkml:trace>
          <inkml:trace contextRef="#ctx0" brushRef="#br1" timeOffset="-74607.2296">-5080 8158 0,'0'-49'31,"49"49"-31,-25 0 15,0 0 1,1 0 0,24 24 15,-49 1-15,0-1-16,0 49 15,0-24 1,0 0-1,-49-25 1,49 25 0,0 0-1,0-24 1,49-25 15,-25 0-15,0 0-1,-72 24 32,48 0-47,-49 25 16,49 0-16,0 0 0,0 0 16,0 0-16,0-1 15,24-23-15,25-1 16,-49 25-16,49-24 15,-49 23 1,0 1 0,0-24-16,-49-25 15,25 49-15,-25-49 16,49 24-16,-25-24 16,25-24 15,0-1-31,0-48 0</inkml:trace>
          <inkml:trace contextRef="#ctx0" brushRef="#br1" timeOffset="-79944.8467">-6155 8158 0,'-49'0'31,"0"0"-15,25 0-1,0 0 1,-25 0 0,49 24-16,-49-24 15,49 49-15,-25 24 16,25-48-1,0-1 1,0 25 15,0-25-15,49-24-16,0 25 31,-24-25-31,-25 49 16,0-1-1,0-23 1,0 24 0,-49-49-16,49 24 15,-49-24-15,98 0 78,0 0-62,-25 0 0,-24 49 15,0-25-31,0 1 16,0 24-16,0-1 15,0 1-15,0-24 16,0-1-16,24-24 31,25 0-15,24 0-1,-24 0 1,-24 0 0,-1 0-1,-24-24 48</inkml:trace>
          <inkml:trace contextRef="#ctx0" brushRef="#br1" timeOffset="-78054.0428">-5960 8402 0,'0'-49'31,"-48"49"0,23 0-15,1 0 0,24 24-16,-49-24 15,49 25-15,0-1 32,0 1-17,0 24 1,24-49-16,1 24 15,-1-24 1,25 0 15,-49-73-31,24 73 16,-24-49-16,0 24 16,0 50 62,0-1-78,0 25 15,0-24-15,0-1 16,0 25-16,0 24 0,0-24 16,0 0-16,0 0 15,0-25-15,49 25 16,-24-74 31,-25 1-32,24 24 1,-24-24-16,49 24 16,-49-49-1,0 24 63</inkml:trace>
          <inkml:trace contextRef="#ctx0" brushRef="#br1" timeOffset="-77568.2773">-5691 8548 0,'0'25'31,"0"-1"-15,0 25-1,0-24 1,0 23-16,0 1 15</inkml:trace>
          <inkml:trace contextRef="#ctx0" brushRef="#br1" timeOffset="-76496.6727">-5544 8646 0,'24'0'0,"-24"-24"15,0-1-15,49 1 16,-49-25-16,0 25 15,0-25-15,0 24 16,0-24-16,0 25 16,-25-25-16,1 49 15,-25 0 17,49 25-17,0 23 16,25-48-31,-1 0 16,25 0 0,-25 0-1,-24 25 17,0 48-17,0 0 1,0-48 15,0-1-31,49 25 16,-24-49-1,-1 0 1,49 0 0,-48 0-1</inkml:trace>
          <inkml:trace contextRef="#ctx0" brushRef="#br1" timeOffset="-75616.2677">-5129 8500 0,'-49'-49'0,"49"0"15,24 0 1,1 49 0,-1 0-1,25 24 17,-49 25-17,25-49-15,-25 49 16,0-24-16,0 23 31,0-23-15,-25-25-16,1 24 15,-25-24 1</inkml:trace>
        </inkml:traceGroup>
        <inkml:traceGroup>
          <inkml:annotationXML>
            <emma:emma xmlns:emma="http://www.w3.org/2003/04/emma" version="1.0">
              <emma:interpretation id="{6C9F96BE-ACE9-45C9-AF31-CC12EADD951B}" emma:medium="tactile" emma:mode="ink">
                <msink:context xmlns:msink="http://schemas.microsoft.com/ink/2010/main" type="inkWord" rotatedBoundingBox="4390,9919 7096,9877 7108,10695 4402,10737"/>
              </emma:interpretation>
              <emma:one-of disjunction-type="recognition" id="oneOf29">
                <emma:interpretation id="interp33" emma:lang="" emma:confidence="1">
                  <emma:literal/>
                </emma:interpretation>
              </emma:one-of>
            </emma:emma>
          </inkml:annotationXML>
          <inkml:trace contextRef="#ctx0" brushRef="#br1" timeOffset="452624.5347">-4226 8109 0,'0'-25'141,"-24"25"-141,0 0 16,-50 25-1,26-25 1,48 24-1,-25-24-15,25 25 16,0 23 15,49-48 1,0 0-17,-25 0 1,-24 25 15,0-1-15,-24 25-1,24 0-15,-73-25 16,-1 50 0,50-50-1,-25-24 1,73 0 31,25 0-32,0 0-15,0 0 16,-49 25 15,0 23-15,0-23-16,0-1 15,0 25-15,0-24 16,0-1-16,0 25 16,0 0 15,24-49 0,50 0-15,-26 0-16,1-25 15,-24 25-15,24-24 16</inkml:trace>
          <inkml:trace contextRef="#ctx0" brushRef="#br1" timeOffset="453881.6624">-3835 8280 0,'-24'0'0,"-25"0"16,25 0-1,-1 0 1,-24 0-1,25 0 1,24 24 0,-25 25-1,25-25 1,0 1 15,25 24 0,48-49-31,-24 0 16,0 0 0,-49 24-16,24-24 15,-24 25 1,0 23 0,0-23-1,0-1 1,-49 25-16,1-49 15,23 0 1,25-24 62</inkml:trace>
          <inkml:trace contextRef="#ctx0" brushRef="#br1" timeOffset="454160.6072">-3615 8500 0,'0'24'62,"-24"-24"-62,24 73 16,0-48-16,0 24 16,0-25-16,-25 49 15,25-48 1</inkml:trace>
          <inkml:trace contextRef="#ctx0" brushRef="#br1" timeOffset="455386.4903">-3346 8548 0,'49'0'62,"-49"-48"-62,24 48 0,-24-25 16,24-24 0,-24 25-1,0-25 1,0 25 0,-24-1-1,-25 25 1,25 0-1,-1 0 1,25 25 0,0 23 15,49-48-15,0 0-1,0 0-15,0 0 31,-25 0-31,25-24 0,0 24 16,-25 0 15,-24 24 32,0 25-48,-49-49 1,49 49-16,0 0 16,0-25-1,0 1 1,25-25 15,24 0 0,-25 0-15,0 0 0,-24 49 46</inkml:trace>
          <inkml:trace contextRef="#ctx0" brushRef="#br1" timeOffset="455618.4738">-2760 8573 0,'49'0'31,"-49"49"-15,0 0-1,0-1-15,0 1 16</inkml:trace>
          <inkml:trace contextRef="#ctx0" brushRef="#br1" timeOffset="457439.4644">-2272 8353 0,'-24'0'0,"24"-24"31,-25 24-15,1 0 15,0 0-16,-25 0-15,0 0 16,49 48 0,-24-48-1,24 25-15,0-1 16,0 25 0,0-24-1,24-25-15,25 0 16,-25 0-1,1 0 1,-25-25-16,24 25 16,-24-49-16,49 0 15,-49 74 79,0 24-78,0 0-1,0-25-15,0 0 0,0 1 16,0 24-16,0-25 16,0 25-1,0-25 1,24-24 109,1 0-94,48 0-15,-73-24-1,49 24-15,-49-49 16,49 49-16,-49-49 16</inkml:trace>
          <inkml:trace contextRef="#ctx0" brushRef="#br1" timeOffset="458926.9249">-2052 8084 0,'25'0'109,"-1"0"-93,0 0-1,25 25 1,-24-1 15,-25 1 0,0 23-15,0-23 0,0-1 15,-49 25-16,24-24 1,25-1 0,0 25 15,0-25-15,25 1 46,24-25-46,-25 0-1,1 0 1,-50 49 109,25-25-109,-49-24-16,49 49 15,0 0 1,0 0-1,0-25 1,0 0 15,25-24-31,-1 0 16,1 0 0,-25 25-1,24-25-15,-24 49 47,-49-25-31,25-24-1,24 49 1,-49-49-16,49-25 62</inkml:trace>
        </inkml:traceGroup>
        <inkml:traceGroup>
          <inkml:annotationXML>
            <emma:emma xmlns:emma="http://www.w3.org/2003/04/emma" version="1.0">
              <emma:interpretation id="{7C425C4F-1154-4767-89C1-E61E8F4FB824}" emma:medium="tactile" emma:mode="ink">
                <msink:context xmlns:msink="http://schemas.microsoft.com/ink/2010/main" type="inkWord" rotatedBoundingBox="7543,9943 10079,9904 10089,10589 7553,10628"/>
              </emma:interpretation>
              <emma:one-of disjunction-type="recognition" id="oneOf30">
                <emma:interpretation id="interp34" emma:lang="" emma:confidence="1">
                  <emma:literal/>
                </emma:interpretation>
              </emma:one-of>
            </emma:emma>
          </inkml:annotationXML>
          <inkml:trace contextRef="#ctx0" brushRef="#br1" timeOffset="598381.1215">-1197 8133 0,'49'0'16,"-49"-24"15,-25 24 0,1 0-15,-25 24-16,-24 25 31,24-25-15,25 25-1,24-24 1,0-1-1,0 25 17,24-49-17,49 0 1,-24 0 0,-49 24-16,25-24 15,-25 25 1,0 24 15,0-25-15,-49 1-1,24-25 1,1 0 0,48 0 46,1 0-46,-1 0-1,-24 24 1,49-24 0,-49 49-1,0 0 1,-24 0-1,24-1 1,0 1 0,0-24-1,24-25 17,25 0-17,0 0-15,-25 0 16,0-25-16,25 25 15,-49-24 64</inkml:trace>
          <inkml:trace contextRef="#ctx0" brushRef="#br1" timeOffset="599753.7366">-855 8304 0,'0'25'31,"0"23"-31,0-23 16,0 24-16,0 0 15,0 24-15,0-24 16,49 24-16,-49-49 16,0 1-16,0-1 15</inkml:trace>
          <inkml:trace contextRef="#ctx0" brushRef="#br1" timeOffset="600139.2261">-855 8426 0,'0'-24'16,"-49"-49"31,73 73-47,-24-25 15,25 25-15,24 0 16,0 0 0,-1 0-1,-48 25 1,0 23 0,0 1-1,0 0 1,-48-49-16,48 25 0,-25-25 15,1 0 1,-1 0 0</inkml:trace>
          <inkml:trace contextRef="#ctx0" brushRef="#br1" timeOffset="600471.1376">-440 8475 0,'0'49'31,"0"-25"-15,0 25-16,-49-24 15,49-1-15,0 25 16</inkml:trace>
          <inkml:trace contextRef="#ctx0" brushRef="#br1" timeOffset="601705.858">49 8280 0,'0'-25'15,"0"1"16,0-1-15,-25 25 0,1 0-1,-50 0 1,26 49 0,23-24-1,25 24-15,0-1 16,0 1-1,25-49 17,23 0-17,-23 0-15,-1-24 16,-24-25 0,49 49-16,-49-24 15,0-25 16,0 98 32,0-1-63,0-23 16,0-1-16,0 25 15,0-24-15,0-1 16,0 0-16,0 25 15,0-24-15,0-1 16,0 25-16,25-49 109,-1-24-93,25-25 0,-25 24-1,1 25 1,-25-24 0</inkml:trace>
          <inkml:trace contextRef="#ctx0" brushRef="#br1" timeOffset="601991.1702">464 8524 0,'0'24'46,"0"50"-30,0-50-16,0 25 16,0-25-1</inkml:trace>
          <inkml:trace contextRef="#ctx0" brushRef="#br1" timeOffset="603194.0686">732 8597 0,'25'0'63,"-25"-24"-63,49 24 0,-49-25 16,24 25-16,-24-48 15,24 48-15,-24-49 0,49 0 16,-49 24-16,0 1 15,0 0-15,0-50 16,0 50 0,-24 24-1,-1 0 17,1 0-1,0 0 16,24 49-47,0-25 31,0 1-31,24 23 16,25-48-1,-25 0 1,1 0-1,24-24 1,-1 24 15,-48 24 1,-24 1-17,24 24 1,0 0-1,0-1 1,0-23 0,24-25-1,1 0 1,24 0 0,0 0-1</inkml:trace>
        </inkml:traceGroup>
        <inkml:traceGroup>
          <inkml:annotationXML>
            <emma:emma xmlns:emma="http://www.w3.org/2003/04/emma" version="1.0">
              <emma:interpretation id="{AB23E0A4-B5A4-4B0E-9504-66855C9E89D6}" emma:medium="tactile" emma:mode="ink">
                <msink:context xmlns:msink="http://schemas.microsoft.com/ink/2010/main" type="inkWord" rotatedBoundingBox="10061,9915 10345,9910 10357,10669 10073,10673"/>
              </emma:interpretation>
              <emma:one-of disjunction-type="recognition" id="oneOf31">
                <emma:interpretation id="interp35" emma:lang="" emma:confidence="0.5">
                  <emma:literal>}</emma:literal>
                </emma:interpretation>
                <emma:interpretation id="interp36" emma:lang="" emma:confidence="0">
                  <emma:literal>3</emma:literal>
                </emma:interpretation>
                <emma:interpretation id="interp37" emma:lang="" emma:confidence="0">
                  <emma:literal>]</emma:literal>
                </emma:interpretation>
                <emma:interpretation id="interp38" emma:lang="" emma:confidence="0">
                  <emma:literal>,</emma:literal>
                </emma:interpretation>
                <emma:interpretation id="interp39" emma:lang="" emma:confidence="0">
                  <emma:literal>3}</emma:literal>
                </emma:interpretation>
              </emma:one-of>
            </emma:emma>
          </inkml:annotationXML>
          <inkml:trace contextRef="#ctx0" brushRef="#br1" timeOffset="604682.6527">1123 8109 0,'0'-25'0,"25"25"125,-1 0-110,0 0 1,50 25 31,-74-1-47,0 25 31,0-25-15,0 1 15,0 24-15,-25-49-1,25 24 1,0 1 0,0-1-1,0 25 16,0-25 1,25-24-17,24 0 1,-25 0 15,0 0 0,-48 0 79,24 25-110,-49 24 15,49-25 1,0 0 0,0 1-1,0 24 1,0-25 0,25-24-1,-1 0 1,0 0-1,25 25 1,-49 23 47,0-23-48,-24-25 1,24 24-16,-25-24 15,1 49-15,-25-49 16,0 0 0,49 24-1,-24-24 1</inkml:trace>
        </inkml:traceGroup>
      </inkml:traceGroup>
    </inkml:traceGroup>
    <inkml:traceGroup>
      <inkml:annotationXML>
        <emma:emma xmlns:emma="http://www.w3.org/2003/04/emma" version="1.0">
          <emma:interpretation id="{FC3AC399-7658-4BFD-B258-A557573E39BB}" emma:medium="tactile" emma:mode="ink">
            <msink:context xmlns:msink="http://schemas.microsoft.com/ink/2010/main" type="paragraph" rotatedBoundingBox="15241,10293 28136,10322 28134,11321 15239,11292" alignmentLevel="4"/>
          </emma:interpretation>
        </emma:emma>
      </inkml:annotationXML>
      <inkml:traceGroup>
        <inkml:annotationXML>
          <emma:emma xmlns:emma="http://www.w3.org/2003/04/emma" version="1.0">
            <emma:interpretation id="{FCCF99E1-41D9-437F-AA3F-3D55A20FA76F}" emma:medium="tactile" emma:mode="ink">
              <msink:context xmlns:msink="http://schemas.microsoft.com/ink/2010/main" type="line" rotatedBoundingBox="15241,10293 28136,10322 28134,11321 15239,11292"/>
            </emma:interpretation>
          </emma:emma>
        </inkml:annotationXML>
        <inkml:traceGroup>
          <inkml:annotationXML>
            <emma:emma xmlns:emma="http://www.w3.org/2003/04/emma" version="1.0">
              <emma:interpretation id="{FC056D80-1AA9-4F7B-A63D-F62F43249389}" emma:medium="tactile" emma:mode="ink">
                <msink:context xmlns:msink="http://schemas.microsoft.com/ink/2010/main" type="inkWord" rotatedBoundingBox="15240,10891 15533,10892 15532,11088 15239,11087"/>
              </emma:interpretation>
              <emma:one-of disjunction-type="recognition" id="oneOf32">
                <emma:interpretation id="interp40" emma:lang="" emma:confidence="1">
                  <emma:literal/>
                </emma:interpretation>
              </emma:one-of>
            </emma:emma>
          </inkml:annotationXML>
          <inkml:trace contextRef="#ctx0" brushRef="#br0" timeOffset="477123.4337">6301 9086 0,'49'0'94,"0"0"-94,-25-25 15,0 25 1,25 0-16,-24 0 0,-1 0 15,25 0-15,-74 0 63,1 0-47</inkml:trace>
          <inkml:trace contextRef="#ctx0" brushRef="#br0" timeOffset="477377.4347">6350 9208 0,'73'0'47,"-49"0"-47,25 0 15,-24 0-15,-1 0 0,0 0 16,-24 49 15</inkml:trace>
        </inkml:traceGroup>
        <inkml:traceGroup>
          <inkml:annotationXML>
            <emma:emma xmlns:emma="http://www.w3.org/2003/04/emma" version="1.0">
              <emma:interpretation id="{F542C06E-D7E7-4B72-9F34-79DFE96A64D1}" emma:medium="tactile" emma:mode="ink">
                <msink:context xmlns:msink="http://schemas.microsoft.com/ink/2010/main" type="inkWord" rotatedBoundingBox="16461,10301 18636,10306 18634,11286 16459,11281"/>
              </emma:interpretation>
              <emma:one-of disjunction-type="recognition" id="oneOf33">
                <emma:interpretation id="interp41" emma:lang="" emma:confidence="1">
                  <emma:literal/>
                </emma:interpretation>
              </emma:one-of>
            </emma:emma>
          </inkml:annotationXML>
          <inkml:trace contextRef="#ctx0" brushRef="#br0" timeOffset="478511.68">7791 8695 0,'0'-24'16,"0"-25"15,-49 49-15,0 0-16,25 0 15,-1 0-15,-24 49 16,49-25-16,-49-24 16,49 49-16,-24 24 15,24-24 1,0-25-16,0 25 16,24-49-16,-24 25 0,49-25 15,0 48-15,-24-48 16,23 25-16,-23-25 15,-25 24-15,49-24 16,-49 74-16,24-74 16,-24 48-16,0 1 47,0 0-47,-24-49 0,24 25 15,-49-25-15,24 0 16,-23 0-1,-26 0 1,74-74-16,0 50 16,0-25-1,25 49-15,-25-24 16,49 24-16,-1-25 16,-23 25-16,24 0 15</inkml:trace>
          <inkml:trace contextRef="#ctx0" brushRef="#br0" timeOffset="479181.5227">8279 8524 0,'-24'0'15,"-25"0"1,24 24 15,25 50-31,-48-25 16,48 97-1,0-73-15,0 25 0,0 0 16,0-1-16,0 1 16,24-49-16,-24 0 15,49 0-15,-25-49 16,50 0-16,-26 24 0,-23-24 15,-1 0-15,25 0 16</inkml:trace>
          <inkml:trace contextRef="#ctx0" brushRef="#br0" timeOffset="480199.6451">8523 9061 0,'-49'-49'0,"49"1"16,0 23-1,0-24 1,49 25 0,0 24-1,0 0 1,0 0 15,-49 49-31,0 0 16,0-1-1,0 1 1,-49-49 15,-24 0-15,97-24 31</inkml:trace>
          <inkml:trace contextRef="#ctx0" brushRef="#br0" timeOffset="479851.8609">8474 8939 0,'0'-24'15,"0"48"17,0 25-32,25 24 15,-25 1-15,0-1 16,0 0-16,0 0 15,24-24-15,-24-24 16,0-74 31,0 24-47</inkml:trace>
          <inkml:trace contextRef="#ctx0" brushRef="#br0" timeOffset="480453.6267">8987 8964 0,'0'24'16,"-24"-24"-16,24 49 16,0 0-1,0 0 1,0-25-1,-24-24-15</inkml:trace>
          <inkml:trace contextRef="#ctx0" brushRef="#br0" timeOffset="480732.3598">9232 8671 0,'0'48'63,"0"-23"-63,0 24 0,0-1 15,0 1-15,48 25 16,-48-26-16,0-23 16,0-1-16,0 25 15,25-49 1</inkml:trace>
          <inkml:trace contextRef="#ctx0" brushRef="#br0" timeOffset="481055.3443">9280 8500 0,'-24'0'16,"24"-25"-1,24 25 1,50 0-1,-25 0-15,-25 25 16,25 23-16,0 1 0,0 0 16,-1 24-16,-23 1 15,-25-1-15,49 0 16,-49 0-16,0 1 16,-25-25-16,25-1 0,-49 26 15,25-50 1,24 1-16,-73-25 0,73 73 15,-49-73 1</inkml:trace>
        </inkml:traceGroup>
        <inkml:traceGroup>
          <inkml:annotationXML>
            <emma:emma xmlns:emma="http://www.w3.org/2003/04/emma" version="1.0">
              <emma:interpretation id="{4404825A-BB8E-4032-9193-76DF4DAE8F6A}" emma:medium="tactile" emma:mode="ink">
                <msink:context xmlns:msink="http://schemas.microsoft.com/ink/2010/main" type="inkWord" rotatedBoundingBox="19343,10549 19758,10550 19757,10966 19342,10965"/>
              </emma:interpretation>
              <emma:one-of disjunction-type="recognition" id="oneOf34">
                <emma:interpretation id="interp42" emma:lang="" emma:confidence="1">
                  <emma:literal/>
                </emma:interpretation>
              </emma:one-of>
            </emma:emma>
          </inkml:annotationXML>
          <inkml:trace contextRef="#ctx0" brushRef="#br0" timeOffset="482058.318">10404 8817 0,'0'49'62,"0"-25"-46,0 1-16,0-1 16,0 25-1,24-25-15,-24 1 16,49 24-16,-49-25 15,49-24-15,-25 25 16,1-25-16,24 0 0,-25 0 16,1 0-16,23 0 15,-23 0-15,-1 0 16,25-25-16,-49-24 31,0 25-15,0-25-1,0 0 1,0 0 0,0 0-1,0 1 1,0-1 0,0 24-1</inkml:trace>
        </inkml:traceGroup>
        <inkml:traceGroup>
          <inkml:annotationXML>
            <emma:emma xmlns:emma="http://www.w3.org/2003/04/emma" version="1.0">
              <emma:interpretation id="{BA8426AB-CE68-4952-A46D-90CBF17D4070}" emma:medium="tactile" emma:mode="ink">
                <msink:context xmlns:msink="http://schemas.microsoft.com/ink/2010/main" type="inkWord" rotatedBoundingBox="20540,10305 22836,10310 22834,11309 20537,11304"/>
              </emma:interpretation>
              <emma:one-of disjunction-type="recognition" id="oneOf35">
                <emma:interpretation id="interp43" emma:lang="" emma:confidence="1">
                  <emma:literal/>
                </emma:interpretation>
              </emma:one-of>
            </emma:emma>
          </inkml:annotationXML>
          <inkml:trace contextRef="#ctx0" brushRef="#br0" timeOffset="483022.6838">11772 8524 0,'0'-24'16,"0"-1"0,-49 25 30,24 0-30,-24 0-16,49 25 16,-48 23-16,48-23 15,0-1-15,0 25 0,0-24 16,0-1-16,0 0 16,24 25-16,25 0 15,-25-49-15,25 49 16,-24-49-16,-25 49 15,24-49-15,-24 49 16,0-25-16,0 25 16,0 0-1,0 0 1,-73-25-16,24-24 16,0 0-1,25-24 1,24-25-1,0 0 1,0 24-16,0-23 31,24 23-31,25-48 16,0 73 0,-49-25-1,49 25-15</inkml:trace>
          <inkml:trace contextRef="#ctx0" brushRef="#br0" timeOffset="483361.1368">12089 8597 0,'-24'0'15,"-25"49"17,49 0-17,0 24-15,-25 0 16,25 1-16,0-1 0,0 25 15,0-1-15,0-23 16,25-1-16,-1-24 16,50-49-16,-26 24 15,-23-24-15,-1 0 16,25 0-16,-25-49 0</inkml:trace>
          <inkml:trace contextRef="#ctx0" brushRef="#br0" timeOffset="484981.8936">12626 8866 0,'-24'-49'16,"-25"49"0,25 49-1,24-25 1,-49 25-16,49-24 15,0-1-15,0 25 16,24-49 0,1 0-1,24 0 1,-1 0 0,-48-73-16,49 48 0,-49-24 15,0 25 1,0 73 46,0-25-62,0 25 16,0 24-16,0-24 16,0 24-16,0 1 15,0-25-15,0-1 0,0 1 16,0-24-16,0 23 15,25-48 32,-25-24-47,24 24 16,-24-49 0,49 49-16,-49-49 15,24 49-15,-24-24 16,25 24-16,-25-24 31,0-50 16</inkml:trace>
          <inkml:trace contextRef="#ctx0" brushRef="#br0" timeOffset="485198.1056">13066 9012 0,'24'0'47,"-24"25"-31,0 24-16,0-25 15,0 25-15,0-25 0,0 25 16,49-24-16,-49 24 16</inkml:trace>
          <inkml:trace contextRef="#ctx0" brushRef="#br0" timeOffset="485683.7092">13457 8817 0,'0'-49'0,"0"25"31,0 97 31,0-24-46,24 0-16,-24 0 16,0-1-16,0 1 15,0 0-15,25-24 16,-25-50 15</inkml:trace>
          <inkml:trace contextRef="#ctx0" brushRef="#br0" timeOffset="486000.2252">13554 8597 0,'0'-49'0,"0"25"32,25 24-17,-1 0-15,25 24 16,-24 1 0,23-1-16,26 50 15,-50-26-15,25 26 16,-49-1-16,24 0 15,-24 49-15,0-24 16,-48 97 0,-26-146-1,25-49-15,25 0 16</inkml:trace>
        </inkml:traceGroup>
        <inkml:traceGroup>
          <inkml:annotationXML>
            <emma:emma xmlns:emma="http://www.w3.org/2003/04/emma" version="1.0">
              <emma:interpretation id="{BE5A8ECB-44DB-4071-97A9-5FACF07FA567}" emma:medium="tactile" emma:mode="ink">
                <msink:context xmlns:msink="http://schemas.microsoft.com/ink/2010/main" type="inkWord" rotatedBoundingBox="23812,10623 24203,10624 24202,11088 23811,11087"/>
              </emma:interpretation>
              <emma:one-of disjunction-type="recognition" id="oneOf36">
                <emma:interpretation id="interp44" emma:lang="" emma:confidence="1">
                  <emma:literal/>
                </emma:interpretation>
              </emma:one-of>
            </emma:emma>
          </inkml:annotationXML>
          <inkml:trace contextRef="#ctx0" brushRef="#br0" timeOffset="486987.4464">14898 8866 0,'-25'0'0,"25"24"46,0 25-46,0-24 0,0-1 16,0 0-16,0 25 16,0-24-16,49 24 15,-49-1-15,25-23 16,48 24 0,-49-49-16,1 0 15,-1 0 1,25 0-16,-25-25 15,25-24 1,-49 1 0,49-1-16,-49-25 15,0 1 1,0 49-16,0-1 16,0-24-16,0 25 0,0 0 15</inkml:trace>
        </inkml:traceGroup>
        <inkml:traceGroup>
          <inkml:annotationXML>
            <emma:emma xmlns:emma="http://www.w3.org/2003/04/emma" version="1.0">
              <emma:interpretation id="{CEFDC701-BEA8-42C4-B7E9-469B6B86BBDA}" emma:medium="tactile" emma:mode="ink">
                <msink:context xmlns:msink="http://schemas.microsoft.com/ink/2010/main" type="inkWord" rotatedBoundingBox="25400,10451 27062,10455 27060,11285 25398,11281"/>
              </emma:interpretation>
              <emma:one-of disjunction-type="recognition" id="oneOf37">
                <emma:interpretation id="interp45" emma:lang="" emma:confidence="1">
                  <emma:literal/>
                </emma:interpretation>
              </emma:one-of>
            </emma:emma>
          </inkml:annotationXML>
          <inkml:trace contextRef="#ctx0" brushRef="#br0" timeOffset="493088.1282">16632 8671 0,'24'0'16,"-24"-25"15,-24 25 0,-25 0-15,0 0 0,0 0-16,49 25 15,-24-25-15,24 48 16,0 26 0,0-26-1,24 1 1,25 0-1,24 0 1,-24 0 0,-24 24-1,-25-24 1,0-25-16,0 1 16,0 24-16,0-25 15,0 25-15,-25-49 16,-24 0-1,25 0 1,0 0 0,24-49-1,0 0 1,0 0 0,0 25-1,24 24 1,-24-24-16,49 24 15,-25 0 1,25 0 0</inkml:trace>
          <inkml:trace contextRef="#ctx0" brushRef="#br0" timeOffset="500253.6838">17145 8622 0,'-49'24'94,"49"49"-94,-25 1 0,25-1 16,0 0-16,-48 25 15,48-25-15,0 0 16,0-24-16,24 0 0,-24 0 16,24-25-16,-24 1 15,49 24-15,25-25 16,-26-24-1,-23 0 1</inkml:trace>
          <inkml:trace contextRef="#ctx0" brushRef="#br0" timeOffset="501271.7107">17291 9232 0,'25'0'31,"23"0"-15,1-49-1,-24 49-15,-25-48 16,49-1-16,-49 0 16,0 0-1,0 0 1,-25 0-1,1 49 1,-25 0 0,24 0-1,25 25 1,0-1 0,0 1-1,49 23 1,0-48-1,-24 0-15,-1 0 16,25 0-16,-25 0 16,1-24-16,24 24 15,-25 0-15,-24-24 16,24 24-16,-72 48 94,48 1-79,-25-24-15,25 24 0,0-1 16,0-23 15,25-25-31,48 0 16,-49 0-1,50 0 1</inkml:trace>
          <inkml:trace contextRef="#ctx0" brushRef="#br0" timeOffset="501556.7455">18122 9037 0,'0'49'63,"0"-25"-63,0 1 15,0-1-15,0 25 16,0 0 0</inkml:trace>
        </inkml:traceGroup>
        <inkml:traceGroup>
          <inkml:annotationXML>
            <emma:emma xmlns:emma="http://www.w3.org/2003/04/emma" version="1.0">
              <emma:interpretation id="{48B495BB-20DB-4283-847C-BD913900E2D2}" emma:medium="tactile" emma:mode="ink">
                <msink:context xmlns:msink="http://schemas.microsoft.com/ink/2010/main" type="inkWord" rotatedBoundingBox="27671,10403 28136,10404 28134,11234 27669,11233"/>
              </emma:interpretation>
              <emma:one-of disjunction-type="recognition" id="oneOf38">
                <emma:interpretation id="interp46" emma:lang="" emma:confidence="1">
                  <emma:literal/>
                </emma:interpretation>
              </emma:one-of>
            </emma:emma>
          </inkml:annotationXML>
          <inkml:trace contextRef="#ctx0" brushRef="#br0" timeOffset="502111.3348">18732 8768 0,'0'-24'31,"0"48"32,0 25-63,0 0 16,0 24-16,0-24 15,0 0-15,0-25 0,0 1 16,25 24-16,-25-25 15,0-48 48</inkml:trace>
          <inkml:trace contextRef="#ctx0" brushRef="#br0" timeOffset="502506.0056">18903 8573 0,'49'0'47,"-25"0"-31,1 0-16,48 49 15,-48 0-15,23-1 0,-48 1 31,49 49-31,-49-49 16,0 24-16,0 0 16,-24 25-16,-25-25 15,0-24-15,-24 0 0,24-25 16,0-24-16,25 49 16,-25-49-16,24 0 15</inkml:trace>
        </inkml:traceGroup>
      </inkml:traceGroup>
    </inkml:traceGroup>
    <inkml:traceGroup>
      <inkml:annotationXML>
        <emma:emma xmlns:emma="http://www.w3.org/2003/04/emma" version="1.0">
          <emma:interpretation id="{DFD0F608-731F-4AB7-A2C2-9DB53700A4E4}" emma:medium="tactile" emma:mode="ink">
            <msink:context xmlns:msink="http://schemas.microsoft.com/ink/2010/main" type="paragraph" rotatedBoundingBox="15484,12063 26451,12089 26448,13050 15482,13023" alignmentLevel="4"/>
          </emma:interpretation>
        </emma:emma>
      </inkml:annotationXML>
      <inkml:traceGroup>
        <inkml:annotationXML>
          <emma:emma xmlns:emma="http://www.w3.org/2003/04/emma" version="1.0">
            <emma:interpretation id="{F1B50244-1A02-4694-8E3C-8EF7E2FBDE48}" emma:medium="tactile" emma:mode="ink">
              <msink:context xmlns:msink="http://schemas.microsoft.com/ink/2010/main" type="line" rotatedBoundingBox="15484,12063 26451,12089 26448,13050 15482,13023"/>
            </emma:interpretation>
          </emma:emma>
        </inkml:annotationXML>
        <inkml:traceGroup>
          <inkml:annotationXML>
            <emma:emma xmlns:emma="http://www.w3.org/2003/04/emma" version="1.0">
              <emma:interpretation id="{9CF3C79F-B183-405D-9EEE-730BFFDA4F5E}" emma:medium="tactile" emma:mode="ink">
                <msink:context xmlns:msink="http://schemas.microsoft.com/ink/2010/main" type="inkWord" rotatedBoundingBox="15484,12381 15704,12382 15703,12651 15483,12650"/>
              </emma:interpretation>
              <emma:one-of disjunction-type="recognition" id="oneOf39">
                <emma:interpretation id="interp47" emma:lang="" emma:confidence="1">
                  <emma:literal/>
                </emma:interpretation>
              </emma:one-of>
            </emma:emma>
          </inkml:annotationXML>
          <inkml:trace contextRef="#ctx0" brushRef="#br0" timeOffset="504279.7399">6569 10551 0,'-24'0'16,"73"0"93,0 0-93,0 0 0,-74 0 46</inkml:trace>
          <inkml:trace contextRef="#ctx0" brushRef="#br0" timeOffset="504664.9105">6545 10795 0,'0'25'62,"24"-25"-46,25 0-1,0 0 1,-24 0-16,-1 0 16,25 0-1,-74 0 48,1 0-48</inkml:trace>
        </inkml:traceGroup>
        <inkml:traceGroup>
          <inkml:annotationXML>
            <emma:emma xmlns:emma="http://www.w3.org/2003/04/emma" version="1.0">
              <emma:interpretation id="{86EBA7A9-76E4-4A1B-A295-4D0BFCBB4631}" emma:medium="tactile" emma:mode="ink">
                <msink:context xmlns:msink="http://schemas.microsoft.com/ink/2010/main" type="inkWord" rotatedBoundingBox="16974,12085 18709,12089 18706,12968 16972,12964"/>
              </emma:interpretation>
              <emma:one-of disjunction-type="recognition" id="oneOf40">
                <emma:interpretation id="interp48" emma:lang="" emma:confidence="1">
                  <emma:literal/>
                </emma:interpretation>
              </emma:one-of>
            </emma:emma>
          </inkml:annotationXML>
          <inkml:trace contextRef="#ctx0" brushRef="#br0" timeOffset="512396.9113">8230 10356 0,'0'-25'31,"-49"25"63,-24 0-78,49 49-16,-25 0 31,49-25-15,0 25-1,24-49 1,1 25-1,-1-25 1,-24 24 0,49-24-1,-25 49 1,-24-25 0,0 1-1,0 24 1,0-25-1,-24-24-15,-25 24 16,25-24 15,48 0 32,25 0-48,-25 0 17,-24 49 30,0 0-46,0-24-16,0 23 15,0-23 1,0 24 0,0-25-1,25 1 1,48-25 0,-24 0-1,-25 0-15,1 0 16,24 0-16,-1 0 15,-72 0 79</inkml:trace>
          <inkml:trace contextRef="#ctx0" brushRef="#br0" timeOffset="513552.9291">9036 10551 0,'0'-24'15,"0"-1"16,-24-24-15,-1 49 0,25-24-16,-24 24 15,-49 0 1,48 0 0,25 49-16,0 0 15,0-25-15,0 1 31,0 23-31,0-23 16,49-25 0,-24 0-1,-1 0 1,0 0 0,-24-25-1,49-23-15,-49 72 94,0 25-94,0-25 0,0 1 16,0 23-16,0 1 15,0-24-15,0-1 16,0 25-16,0-25 0,0 25 15,0-24 64,25-25-48,23 0-16,-48-25 1,49 25-16,-49-49 0,25 49 16,-25-24 46,0 0-31,0-25-15</inkml:trace>
          <inkml:trace contextRef="#ctx0" brushRef="#br0" timeOffset="514517.6331">9427 10307 0,'0'-49'63,"49"49"-32,0 0-15,-25 0-16,1 24 15,23-24-15,1 25 16,-49 24 0,0-25-1,0 1 16,-24 23-15,-1 1 0,1-24-1,-25 24 1,49-25 0,0 0-1,0 25 1,25-24-1,23-25 1,-23 0 0,-1 0-16,25 0 15,-25 0-15,1 0 32,-50 0 14,1 24-30,-49 25 0,48-25-1,25 25-15,0 49 32,0-49-17,0-25 1,0 25-1,-24-25 1,0-24-16,-25 0 0,24 49 16,1-49-1,-25 0 17,49-49-17</inkml:trace>
        </inkml:traceGroup>
        <inkml:traceGroup>
          <inkml:annotationXML>
            <emma:emma xmlns:emma="http://www.w3.org/2003/04/emma" version="1.0">
              <emma:interpretation id="{A39BFC40-CE3A-46D9-85F6-5520E67ADB20}" emma:medium="tactile" emma:mode="ink">
                <msink:context xmlns:msink="http://schemas.microsoft.com/ink/2010/main" type="inkWord" rotatedBoundingBox="19587,12283 19978,12284 19977,12773 19585,12772"/>
              </emma:interpretation>
              <emma:one-of disjunction-type="recognition" id="oneOf41">
                <emma:interpretation id="interp49" emma:lang="" emma:confidence="1">
                  <emma:literal/>
                </emma:interpretation>
              </emma:one-of>
            </emma:emma>
          </inkml:annotationXML>
          <inkml:trace contextRef="#ctx0" brushRef="#br0" timeOffset="515842.6945">10648 10551 0,'0'-49'16,"0"74"31,0-1-32,0 1-15,0 23 0,0-23 16,0 24-16,0-1 15,0-23-15,0 24 16,25-25-16,-25 1 0,24-25 16,-24 73-16,49-73 15,0 0-15,-25 0 16,1 0-16,-1 0 16,25 0-16,-25 0 15,1-25 1,-25 1-1,0 0 1,0-50 0,48 50-1,-48-1-15,0-23 16,25 48 0,-25-74-16,0 26 15,0-1 1,0 24-16,0-24 31,-49 49 125</inkml:trace>
        </inkml:traceGroup>
        <inkml:traceGroup>
          <inkml:annotationXML>
            <emma:emma xmlns:emma="http://www.w3.org/2003/04/emma" version="1.0">
              <emma:interpretation id="{9711C176-6EAB-4190-AEA3-6E6F3D6ACA84}" emma:medium="tactile" emma:mode="ink">
                <msink:context xmlns:msink="http://schemas.microsoft.com/ink/2010/main" type="inkWord" rotatedBoundingBox="20834,12137 22030,12140 22028,12921 20832,12918"/>
              </emma:interpretation>
              <emma:one-of disjunction-type="recognition" id="oneOf42">
                <emma:interpretation id="interp50" emma:lang="" emma:confidence="1">
                  <emma:literal/>
                </emma:interpretation>
              </emma:one-of>
            </emma:emma>
          </inkml:annotationXML>
          <inkml:trace contextRef="#ctx0" brushRef="#br0" timeOffset="519468.3609">12040 10307 0,'-49'0'62,"49"24"-46,-24-24-16,24 25 15,-24-25 1,24 24-16,-25-24 16,25 49-1,0 0 1,0-25-1,25-24 17,23 25-32,-23-25 15,-1 49 1,-24-25 15,0 25-15,0-25 15,0 25-31,-49-25 16,1-24-1,48 49 1,-49-49-16,49-24 47,24 24-32,25-25-15,0 25 16,-25 0 0,25 0 15,-49 49-15,0 0-16,0-24 0,0-1 15,0 25-15,0-25 16,-24 1-16,24 24 15,0-1 1,73-48 31,-49 0-47,25 0 0,-24 0 16,23 0-16,-48-24 15,0 0 48,0-1-48</inkml:trace>
          <inkml:trace contextRef="#ctx0" brushRef="#br0" timeOffset="520471.1664">12675 10551 0,'0'-49'16,"0"25"-1,-24 24 1,-98-25 15,73 25-15,24 49-16,25 0 15,0 24 1,0-24 0,25-49-1,-25 25 1,49-25-16,-25 0 31,1 0-15,23-49-1,-48 24 1,25-23 0,-25 72 46,0 0-62,0 1 16,0 24-16,0-1 15,0 1-15,0-24 16,0 24-16,0-1 16,0-23-1,0 24 1,24-49 31,25 0-32,-24 0 1,-25-49-16,48 49 16,-48-25-16,25 25 15,-25-24 1</inkml:trace>
          <inkml:trace contextRef="#ctx0" brushRef="#br0" timeOffset="520734.3675">13090 10795 0,'0'49'46,"0"0"-46,0-25 16,0 1-16,0-1 16,-24 50-1</inkml:trace>
        </inkml:traceGroup>
        <inkml:traceGroup>
          <inkml:annotationXML>
            <emma:emma xmlns:emma="http://www.w3.org/2003/04/emma" version="1.0">
              <emma:interpretation id="{F59561A2-5830-4A7A-8C73-44477DFDCFB3}" emma:medium="tactile" emma:mode="ink">
                <msink:context xmlns:msink="http://schemas.microsoft.com/ink/2010/main" type="inkWord" rotatedBoundingBox="22421,12136 23324,12138 23322,13042 22419,13040"/>
              </emma:interpretation>
              <emma:one-of disjunction-type="recognition" id="oneOf43">
                <emma:interpretation id="interp51" emma:lang="" emma:confidence="1">
                  <emma:literal/>
                </emma:interpretation>
              </emma:one-of>
            </emma:emma>
          </inkml:annotationXML>
          <inkml:trace contextRef="#ctx0" brushRef="#br0" timeOffset="521790.7235">13481 10820 0,'49'0'47,"0"0"-32,0-49 1,-49 0-16,24 25 16,-24-25-1,49 0 1,-49 0-1,-49 0 1,25 49 0,24-24-16,-25 24 15,-24 0 1,25 0 0,24 24-1,0 1 1,0 24-1,0-25 17,49-24-32,0 0 31,0 0-31,-25 0 16,49-24-1,-73 72 48,-24 1-48,24-24-15,0-1 16,-25 49 0,25-48-1,49-25 1,-49 24-1,74-24-15,-50 0 16,25 0-16,-25 0 16,1 0-1,-25-24 48,0-25-48</inkml:trace>
          <inkml:trace contextRef="#ctx0" brushRef="#br0" timeOffset="522793.8104">14019 10331 0,'48'-24'78,"-23"24"-62,-1 0-16,25 0 15,-25 0 17,-24 49-17,0 0 1,0-25 15,0 0-15,-48 25-1,48-24 1,-25-25-16,25 24 16,0 25-1,0 0 1,0-25 15,49-24-15,24 25-1,-48-25-15,-1 0 16,1 0-16,48 0 31,-98 0 32,1 0-48,24 48 1,-24-48 0,24 49-16,0 0 15,0 0 1,0 0 0,0 0-1,0 24 16,0-49-15,0 25 0,-25-24-1,-24-25 1,-24 49 0,49-49-1,24-25 16,0-24-31</inkml:trace>
        </inkml:traceGroup>
        <inkml:traceGroup>
          <inkml:annotationXML>
            <emma:emma xmlns:emma="http://www.w3.org/2003/04/emma" version="1.0">
              <emma:interpretation id="{F484C383-23EA-4E7D-9E8F-B84790CF985A}" emma:medium="tactile" emma:mode="ink">
                <msink:context xmlns:msink="http://schemas.microsoft.com/ink/2010/main" type="inkWord" rotatedBoundingBox="23959,12308 24350,12309 24349,12675 23958,12674"/>
              </emma:interpretation>
              <emma:one-of disjunction-type="recognition" id="oneOf44">
                <emma:interpretation id="interp52" emma:lang="" emma:confidence="1">
                  <emma:literal/>
                </emma:interpretation>
              </emma:one-of>
            </emma:emma>
          </inkml:annotationXML>
          <inkml:trace contextRef="#ctx0" brushRef="#br0" timeOffset="524044.1692">15044 10502 0,'-24'0'0,"24"49"62,0-24-46,0-1-1,0 25-15,0-25 16,0 1-16,0 23 16,0-23-16,24-25 15,-24 49-15,49-49 16,-49 24-16,25-24 16,23 0-1,26 0-15,-25 0 16,-25 0-1,49 0 1,-73-24-16,25 24 16,-25-74-16,0 50 15,0 0 17,0-25-17,0 0 1,0 0-16,0 0 15,0 25 1</inkml:trace>
        </inkml:traceGroup>
        <inkml:traceGroup>
          <inkml:annotationXML>
            <emma:emma xmlns:emma="http://www.w3.org/2003/04/emma" version="1.0">
              <emma:interpretation id="{9F6DA8D3-4771-4645-BFA9-6C7B46557038}" emma:medium="tactile" emma:mode="ink">
                <msink:context xmlns:msink="http://schemas.microsoft.com/ink/2010/main" type="inkWord" rotatedBoundingBox="25058,12086 26451,12089 26448,13017 25056,13014"/>
              </emma:interpretation>
              <emma:one-of disjunction-type="recognition" id="oneOf45">
                <emma:interpretation id="interp53" emma:lang="" emma:confidence="1">
                  <emma:literal/>
                </emma:interpretation>
              </emma:one-of>
            </emma:emma>
          </inkml:annotationXML>
          <inkml:trace contextRef="#ctx0" brushRef="#br0" timeOffset="525847.8367">16412 10331 0,'-24'0'31,"-1"0"-31,-24 0 15,25 0-15,-1 25 16,-23-25-16,23 49 16,-48 24-1,73-49 1,0 1 15,24-25-31,50 0 16,-50 0-1,0 49-15,25-49 16,-24 24 0,-25 0-1,-25 50-15,-48-50 16,0 25 0,24-49-1,73 0 63,25 0-78,0 0 16,-49 49 15,0-25-15,-24 25-16,24-25 15,-25 1-15,25 24 0,0 0 16,0-1 0,25-48-1,-1 0 1,25 0-16,24 0 0,-24 0 16,0 0-16,-25-24 15,-24 0 48</inkml:trace>
          <inkml:trace contextRef="#ctx0" brushRef="#br0" timeOffset="526170.8584">16803 10576 0,'0'48'62,"0"1"-62,0 0 32,0 0-32,0 0 0,0 24 15,49 0-15,-49-24 16,0 24-16,0-48 16,24-25-16,-24 24 15,0-48 16,0-1-31,0-23 0</inkml:trace>
          <inkml:trace contextRef="#ctx0" brushRef="#br0" timeOffset="526518.639">16803 10649 0,'0'-25'15,"0"-23"1,49 48 0,24-25 15,-24 25-31,0 0 16,-49 49-16,0 0 15,0 0 1,-25-49-1,25 24-15,-24-24 16,24 24-16,-49-24 16,0 0-1,0 0 1</inkml:trace>
          <inkml:trace contextRef="#ctx0" brushRef="#br0" timeOffset="527452.0139">17120 10307 0,'0'-49'31,"25"49"-31,24 0 16,-25 0-1,25 0 1,0 49 0,-25-25-1,-24 25 1,0-24 0,0 23-1,-49-23 1,25 24-1,24-25 1,-25-24 0,25 25-16,0 23 15,0-23 1,0-1 0,25-24-16,-1 49 15,1-49-15,23 0 16,1 0-16,-24 0 15,-1 0-15,25 0 16,-49-24 0,-24 24-1,-25 0 1,24 0 0,-24 24-1,49 25 1,0-25-1,0 50 1,25-26 0,-25 1-16,49-49 15,0 98 1,-49-49 0,-49-49-16,-25 49 15,26-49-15,23 24 0,-24-24 16,1 0 15</inkml:trace>
        </inkml:traceGroup>
      </inkml:traceGroup>
    </inkml:traceGroup>
    <inkml:traceGroup>
      <inkml:annotationXML>
        <emma:emma xmlns:emma="http://www.w3.org/2003/04/emma" version="1.0">
          <emma:interpretation id="{A6018121-12F9-49ED-80DB-D0FB74FF7941}" emma:medium="tactile" emma:mode="ink">
            <msink:context xmlns:msink="http://schemas.microsoft.com/ink/2010/main" type="paragraph" rotatedBoundingBox="15557,13935 21493,13945 21491,14828 15556,14819" alignmentLevel="4"/>
          </emma:interpretation>
        </emma:emma>
      </inkml:annotationXML>
      <inkml:traceGroup>
        <inkml:annotationXML>
          <emma:emma xmlns:emma="http://www.w3.org/2003/04/emma" version="1.0">
            <emma:interpretation id="{F6C0EBFE-A886-462C-B71D-45B5793E85AD}" emma:medium="tactile" emma:mode="ink">
              <msink:context xmlns:msink="http://schemas.microsoft.com/ink/2010/main" type="line" rotatedBoundingBox="15557,13935 21493,13945 21491,14828 15556,14819"/>
            </emma:interpretation>
          </emma:emma>
        </inkml:annotationXML>
        <inkml:traceGroup>
          <inkml:annotationXML>
            <emma:emma xmlns:emma="http://www.w3.org/2003/04/emma" version="1.0">
              <emma:interpretation id="{AE898E4D-BD0C-4C64-809B-F9D8D9669AAA}" emma:medium="tactile" emma:mode="ink">
                <msink:context xmlns:msink="http://schemas.microsoft.com/ink/2010/main" type="inkWord" rotatedBoundingBox="15557,14237 16070,14238 16069,14482 15556,14481"/>
              </emma:interpretation>
              <emma:one-of disjunction-type="recognition" id="oneOf46">
                <emma:interpretation id="interp54" emma:lang="" emma:confidence="1">
                  <emma:literal/>
                </emma:interpretation>
              </emma:one-of>
            </emma:emma>
          </inkml:annotationXML>
          <inkml:trace contextRef="#ctx0" brushRef="#br0" timeOffset="529409.5836">6618 12407 0,'49'0'78,"0"0"-78,-25 0 0,25 0 15,0 0-15,-24 0 0,48 49 16,-49-49 0,1 0-16,-50 0 62,-24 0-46</inkml:trace>
          <inkml:trace contextRef="#ctx0" brushRef="#br0" timeOffset="529741.7071">6716 12627 0,'0'24'47,"24"-24"-47,1 0 16,-1 0-16,25 0 16,0 0-16,0 0 15,0 0-15,0 0 16,-1 0-16,1 0 15,-73 0 48</inkml:trace>
        </inkml:traceGroup>
        <inkml:traceGroup>
          <inkml:annotationXML>
            <emma:emma xmlns:emma="http://www.w3.org/2003/04/emma" version="1.0">
              <emma:interpretation id="{CB7F0A10-97C8-4951-B7F7-0BA8E1BD095D}" emma:medium="tactile" emma:mode="ink">
                <msink:context xmlns:msink="http://schemas.microsoft.com/ink/2010/main" type="inkWord" rotatedBoundingBox="17194,13969 17659,13970 17657,14776 17192,14775"/>
              </emma:interpretation>
              <emma:one-of disjunction-type="recognition" id="oneOf47">
                <emma:interpretation id="interp55" emma:lang="" emma:confidence="1">
                  <emma:literal/>
                </emma:interpretation>
              </emma:one-of>
            </emma:emma>
          </inkml:annotationXML>
          <inkml:trace contextRef="#ctx0" brushRef="#br0" timeOffset="531446.789">8450 12163 0,'0'-24'47,"-49"24"-32,0 24 1,1 0 15,-1 1-15,49 24-1,0 0 1,24-25 0,25-24-1,24 0 1,-48 0-16,23 0 16,-48 49-16,25-49 15,-25 24 1,0 1-1,-25-25-15,25 49 16,-48-49-16,-1 48 16,24-48-1,-23 49-15,23-49 16,74 0 46,0 0-46,-25 0-16,25 0 16,-49 25-1,0 23 1,0 1-16,0-24 16,0-1-16,0 25 15,0-25-15,0 1 16,-24-25-16,24 49 0,0 0 31,73-49-15,-49 0-16,1 0 15,24 0-15,24-25 16,-49 25-16,1 0 31</inkml:trace>
        </inkml:traceGroup>
        <inkml:traceGroup>
          <inkml:annotationXML>
            <emma:emma xmlns:emma="http://www.w3.org/2003/04/emma" version="1.0">
              <emma:interpretation id="{3CE03B2D-49F2-429A-AB13-BE0396ABBA90}" emma:medium="tactile" emma:mode="ink">
                <msink:context xmlns:msink="http://schemas.microsoft.com/ink/2010/main" type="inkWord" rotatedBoundingBox="18293,14213 18513,14214 18512,14824 18292,14823"/>
              </emma:interpretation>
              <emma:one-of disjunction-type="recognition" id="oneOf48">
                <emma:interpretation id="interp56" emma:lang="" emma:confidence="1">
                  <emma:literal/>
                </emma:interpretation>
              </emma:one-of>
            </emma:emma>
          </inkml:annotationXML>
          <inkml:trace contextRef="#ctx0" brushRef="#br0" timeOffset="539250.3836">9378 12529 0,'0'-48'0,"-24"48"0,24-25 15,0 1 1,24 24-1,25-49-15,-25 49 16,1 0-16,-1 0 16,25 0-16,-24 0 31,-25 24-31,0 1 16,0 24-1,0-1 1,-25-48-16,25 25 15,-49-25-15,0 0 16,74 0 47</inkml:trace>
          <inkml:trace contextRef="#ctx0" brushRef="#br0" timeOffset="538902.6444">9403 12432 0,'-25'0'16,"25"24"-16,0 1 15,0 23 1,0 1-16,0 24 16,0 1-16,25-1 15,-25 0-15,0 1 16,0-50-16,0 0 16,0-48 15</inkml:trace>
        </inkml:traceGroup>
        <inkml:traceGroup>
          <inkml:annotationXML>
            <emma:emma xmlns:emma="http://www.w3.org/2003/04/emma" version="1.0">
              <emma:interpretation id="{3F2FE997-DCD3-48F2-B2B3-2D8ED11ED94B}" emma:medium="tactile" emma:mode="ink">
                <msink:context xmlns:msink="http://schemas.microsoft.com/ink/2010/main" type="inkWord" rotatedBoundingBox="18952,14164 20002,14165 20001,14678 18951,14677"/>
              </emma:interpretation>
              <emma:one-of disjunction-type="recognition" id="oneOf49">
                <emma:interpretation id="interp57" emma:lang="" emma:confidence="1">
                  <emma:literal/>
                </emma:interpretation>
              </emma:one-of>
            </emma:emma>
          </inkml:annotationXML>
          <inkml:trace contextRef="#ctx0" brushRef="#br0" timeOffset="539582.4774">10086 12578 0,'-24'25'16,"24"-1"-1,-24 25 1,24 0-16,-25 0 15,25-25 1</inkml:trace>
          <inkml:trace contextRef="#ctx0" brushRef="#br0" timeOffset="540707.91">10550 12481 0,'0'-25'0,"0"-24"31,-48 25-15,23-25-1,-24 49 1,25 0 0,-1 24-16,25 25 15,0 0 17,0 0-32,0 0 15,25-49 32,24 0-31,-49-25-16,73 25 15,-73-48-15,24 23 32,-24 50 14,0-1-30,0 0-16,0 25 16,0 0-16,0 0 0,0 0 15,0 0 1,0-25-16,0 25 31,25-49 32,24 0-48,0-73-15,-25 73 16,0-25-16,25 25 16,-73 0 46</inkml:trace>
          <inkml:trace contextRef="#ctx0" brushRef="#br0" timeOffset="540908.5096">11063 12627 0,'0'24'47,"0"25"-47,0 25 15,-24-74-15,24 48 16,0-23-16</inkml:trace>
        </inkml:traceGroup>
        <inkml:traceGroup>
          <inkml:annotationXML>
            <emma:emma xmlns:emma="http://www.w3.org/2003/04/emma" version="1.0">
              <emma:interpretation id="{72FBA083-E61E-4E5E-95F5-8FF931FB1BA3}" emma:medium="tactile" emma:mode="ink">
                <msink:context xmlns:msink="http://schemas.microsoft.com/ink/2010/main" type="inkWord" rotatedBoundingBox="20491,14213 21004,14214 21003,14605 20490,14604"/>
              </emma:interpretation>
              <emma:one-of disjunction-type="recognition" id="oneOf50">
                <emma:interpretation id="interp58" emma:lang="" emma:confidence="1">
                  <emma:literal/>
                </emma:interpretation>
              </emma:one-of>
            </emma:emma>
          </inkml:annotationXML>
          <inkml:trace contextRef="#ctx0" brushRef="#br0" timeOffset="542227.887">11552 12749 0,'0'25'0,"49"-25"62,24-74-46,-49 50-16,-24-1 16,74-23-16,-74 23 15,24-24-15,-24 25 16,0 0-16,0-25 15,0 0 1,-49 49 0,25 0-16,24 24 15,-25 1 1,25-1 15,0 25-31,0-25 16,0 1-1,25-25-15,24 0 16,-1 0 0,26 0-1,-99 24 63,25 25-62,-24-25 0,24 1-1,0 24 1,49-25 0,0-24-1,-25 0-15,0 0 0,1 0 16,24 0-16,-49-24 78</inkml:trace>
        </inkml:traceGroup>
        <inkml:traceGroup>
          <inkml:annotationXML>
            <emma:emma xmlns:emma="http://www.w3.org/2003/04/emma" version="1.0">
              <emma:interpretation id="{1BBD0982-F627-4E22-8C07-1BC78591FEFD}" emma:medium="tactile" emma:mode="ink">
                <msink:context xmlns:msink="http://schemas.microsoft.com/ink/2010/main" type="inkWord" rotatedBoundingBox="21175,13944 21493,13945 21491,14800 21173,14799">
                  <msink:destinationLink direction="with" ref="{583734BB-B0B7-43EA-92AE-D536DBA1314D}"/>
                </msink:context>
              </emma:interpretation>
              <emma:one-of disjunction-type="recognition" id="oneOf51">
                <emma:interpretation id="interp59" emma:lang="" emma:confidence="0.5">
                  <emma:literal>}</emma:literal>
                </emma:interpretation>
                <emma:interpretation id="interp60" emma:lang="" emma:confidence="0">
                  <emma:literal>3</emma:literal>
                </emma:interpretation>
                <emma:interpretation id="interp61" emma:lang="" emma:confidence="0">
                  <emma:literal>{</emma:literal>
                </emma:interpretation>
                <emma:interpretation id="interp62" emma:lang="" emma:confidence="0">
                  <emma:literal>,</emma:literal>
                </emma:interpretation>
                <emma:interpretation id="interp63" emma:lang="" emma:confidence="0">
                  <emma:literal>.</emma:literal>
                </emma:interpretation>
              </emma:one-of>
            </emma:emma>
          </inkml:annotationXML>
          <inkml:trace contextRef="#ctx0" brushRef="#br0" timeOffset="543346.7678">12260 12114 0,'-24'0'16,"48"0"46,25 0-46,0 0 0,0 0-1,-25 0 1,-24 25 15,0-1-15,0 25-1,0-25 1,0 1-16,-24-25 16,24 49-16,-49-49 15,24 48 1,25-23 0,-24 24-1,24 0 16,0-25-15,24-24 0,-24 49-16,74-49 15,-26 0-15,-23 0 16,-1 0-16,1 0 16,-50 0 46,1 0-46,24 24-1,-49 1 1,49 23-16,0 1 16,0 0-1,0-24-15,0 23 16,73 1-1,-24-24-15,-49 24 47,0-25-31,-49-24 0,0 0-16,25 0 15,24-49 63</inkml:trace>
        </inkml:traceGroup>
      </inkml:traceGroup>
    </inkml:traceGroup>
    <inkml:traceGroup>
      <inkml:annotationXML>
        <emma:emma xmlns:emma="http://www.w3.org/2003/04/emma" version="1.0">
          <emma:interpretation id="{82690B07-569F-45DF-96C3-9FF3AA1ED9E1}" emma:medium="tactile" emma:mode="ink">
            <msink:context xmlns:msink="http://schemas.microsoft.com/ink/2010/main" type="paragraph" rotatedBoundingBox="26354,14836 31384,14852 31381,15715 26351,15700" alignmentLevel="5"/>
          </emma:interpretation>
        </emma:emma>
      </inkml:annotationXML>
      <inkml:traceGroup>
        <inkml:annotationXML>
          <emma:emma xmlns:emma="http://www.w3.org/2003/04/emma" version="1.0">
            <emma:interpretation id="{2BC83A63-1CE0-462F-B25B-64C6D0A246D2}" emma:medium="tactile" emma:mode="ink">
              <msink:context xmlns:msink="http://schemas.microsoft.com/ink/2010/main" type="line" rotatedBoundingBox="26354,14836 31384,14852 31381,15715 26351,15700"/>
            </emma:interpretation>
          </emma:emma>
        </inkml:annotationXML>
        <inkml:traceGroup>
          <inkml:annotationXML>
            <emma:emma xmlns:emma="http://www.w3.org/2003/04/emma" version="1.0">
              <emma:interpretation id="{4217E41E-5D6C-495B-BDB4-E5A0A319E099}" emma:medium="tactile" emma:mode="ink">
                <msink:context xmlns:msink="http://schemas.microsoft.com/ink/2010/main" type="inkWord" rotatedBoundingBox="26354,14946 26621,14947 26619,15606 26352,15606">
                  <msink:destinationLink direction="with" ref="{583734BB-B0B7-43EA-92AE-D536DBA1314D}"/>
                </msink:context>
              </emma:interpretation>
              <emma:one-of disjunction-type="recognition" id="oneOf52">
                <emma:interpretation id="interp64" emma:lang="" emma:confidence="1">
                  <emma:literal/>
                </emma:interpretation>
              </emma:one-of>
            </emma:emma>
          </inkml:annotationXML>
          <inkml:trace contextRef="#ctx0" brushRef="#br1" timeOffset="584459.6639">17462 13335 0,'-24'0'0,"170"49"62,-121-49-46,-25 49-16,24-25 16,-24 25-16,0-24 15,0 24-15,-49-1 0,0 1 16,25-24-16,-25-25 15,25 73-15,-1-73 16</inkml:trace>
          <inkml:trace contextRef="#ctx0" brushRef="#br1" timeOffset="585547.0351">17487 13164 0,'-49'-48'16,"73"96"46,-24-23-46,49-1-16,-49 25 0,49-25 16,0 1-16,-49 24 15,49-25-15,-49 25 16,24-49 0,-24-24 30</inkml:trace>
        </inkml:traceGroup>
        <inkml:traceGroup>
          <inkml:annotationXML>
            <emma:emma xmlns:emma="http://www.w3.org/2003/04/emma" version="1.0">
              <emma:interpretation id="{1DA7F488-ACA8-4BC0-9AE8-26E2619184A3}" emma:medium="tactile" emma:mode="ink">
                <msink:context xmlns:msink="http://schemas.microsoft.com/ink/2010/main" type="inkWord" rotatedBoundingBox="27535,14869 28893,14873 28890,15708 27532,15703"/>
              </emma:interpretation>
              <emma:one-of disjunction-type="recognition" id="oneOf53">
                <emma:interpretation id="interp65" emma:lang="" emma:confidence="1">
                  <emma:literal/>
                </emma:interpretation>
              </emma:one-of>
            </emma:emma>
          </inkml:annotationXML>
          <inkml:trace contextRef="#ctx0" brushRef="#br1" timeOffset="586202.0808">18610 13091 0,'0'-49'16,"0"98"31,0 49-31,0-1-1,0 319 1,0-343-16,0-24 15,0 0 1,0-74 0</inkml:trace>
          <inkml:trace contextRef="#ctx0" brushRef="#br1" timeOffset="586603.2287">18610 13140 0,'73'49'62,"-24"24"-62,0-24 16,24 24-16,1 25 16,-26-25-16,26 25 0,-50-49 31,25 0-31,0 24 15,-49-122 17,0 0-17,0-49-15,0 1 16,0 23-16,0 1 16,0 0-16,0 24 0,0 0 15,0 25-15,0-25 16,0 25-1,0 72 32,49-23-31,-49-1-16</inkml:trace>
          <inkml:trace contextRef="#ctx0" brushRef="#br1" timeOffset="587004.4079">19489 13384 0,'-24'0'47,"24"49"-32,0-25-15,0 25 16,0-24-16,0-1 15,0 1-15,0 23 0,0-23 16,98-25 31,-98-25-47,0 1 16,0-49-16,0 24 0,0 0 31,0 25-31,0-1 15,-25 25-15,25-73 16,-49 73-16,49-25 16,-24 25-16,48 0 47</inkml:trace>
          <inkml:trace contextRef="#ctx0" brushRef="#br1" timeOffset="587483.8135">19782 13384 0,'25'0'47,"-1"0"-47,25 0 0,-25 0 15,25 0-15,-49-49 63</inkml:trace>
          <inkml:trace contextRef="#ctx0" brushRef="#br1" timeOffset="587283.1516">19807 13091 0,'0'-49'16,"0"98"46,0 0-62,0 0 16,0 24-16,0 0 0,0 1 16,0-26-16,0 1 15,0 0-15,0-24 16,0-50 15,0 1-31</inkml:trace>
        </inkml:traceGroup>
        <inkml:traceGroup>
          <inkml:annotationXML>
            <emma:emma xmlns:emma="http://www.w3.org/2003/04/emma" version="1.0">
              <emma:interpretation id="{95F926DF-C8B0-46D5-B46C-789FC31739F9}" emma:medium="tactile" emma:mode="ink">
                <msink:context xmlns:msink="http://schemas.microsoft.com/ink/2010/main" type="inkWord" rotatedBoundingBox="29674,14847 30284,14848 30282,15460 29672,15458"/>
              </emma:interpretation>
              <emma:one-of disjunction-type="recognition" id="oneOf54">
                <emma:interpretation id="interp66" emma:lang="" emma:confidence="1">
                  <emma:literal/>
                </emma:interpretation>
              </emma:one-of>
            </emma:emma>
          </inkml:annotationXML>
          <inkml:trace contextRef="#ctx0" brushRef="#br1" timeOffset="588069.8123">20833 13091 0,'-25'0'0,"25"49"31,0 0-15,0 24-16,0 25 0,0-25 15,0 0-15,0 1 0,0-50 16,-24 0-16</inkml:trace>
          <inkml:trace contextRef="#ctx0" brushRef="#br1" timeOffset="588455.363">20784 13042 0,'-49'-24'15,"98"73"17,0-25-17,-1 25-15,26 49 16,-1 24-16,-24-49 16,0-24-16,24 24 15,-49-48-15,1-25 0,-25 24 16,49-24-16,-49-24 47,0-440 0,0 439-47,0 1 15,0-25 1,24 49 15,0 0-15</inkml:trace>
        </inkml:traceGroup>
        <inkml:traceGroup>
          <inkml:annotationXML>
            <emma:emma xmlns:emma="http://www.w3.org/2003/04/emma" version="1.0">
              <emma:interpretation id="{BD0BB2C0-35BF-4923-BCB0-7458F26C8FCE}" emma:medium="tactile" emma:mode="ink">
                <msink:context xmlns:msink="http://schemas.microsoft.com/ink/2010/main" type="inkWord" rotatedBoundingBox="30504,15017 31384,15020 31382,15435 30503,15432"/>
              </emma:interpretation>
              <emma:one-of disjunction-type="recognition" id="oneOf55">
                <emma:interpretation id="interp67" emma:lang="" emma:confidence="0.5">
                  <emma:literal>ew</emma:literal>
                </emma:interpretation>
                <emma:interpretation id="interp68" emma:lang="" emma:confidence="0">
                  <emma:literal>cow</emma:literal>
                </emma:interpretation>
                <emma:interpretation id="interp69" emma:lang="" emma:confidence="0">
                  <emma:literal>crew</emma:literal>
                </emma:interpretation>
                <emma:interpretation id="interp70" emma:lang="" emma:confidence="0">
                  <emma:literal>eww</emma:literal>
                </emma:interpretation>
                <emma:interpretation id="interp71" emma:lang="" emma:confidence="0">
                  <emma:literal>aw</emma:literal>
                </emma:interpretation>
              </emma:one-of>
            </emma:emma>
          </inkml:annotationXML>
          <inkml:trace contextRef="#ctx0" brushRef="#br1" timeOffset="589311.0954">21639 13384 0,'0'25'0,"-49"-25"15,73 0 1,25 0-16,-25 0 16,1-49-1,-25 24 16,-25 25-15,1 0 0,-49 0-16,48 0 15,25 49 1,0 0 0,0-25-16,0 1 15,0 24-15,25 0 16,24-49-1,-1 0 1,1 0-16,-24 0 16,-1 0-16,25-25 15,-49-24-15,49 25 0,-49-1 16,0-23-16,0 23 16,0 50 30,0-1-30,0 25-16,49-25 16,-49 1-16,73 24 15,-49-49-15,1 0 16,24 0-16,-25 0 16,25 0-1,-49-25 1,0 1-16,0-25 15,0 0 1,0 122 31,24-73-31,98 98 15,-97-98-31,-1 0 0,1 0 15,-25-24 1,48-25-16,-48 24 16,0 1-16,0-25 0,0 0 31,-24 0-15,24 25-1,0-25 1,0 25-1,0-25 1</inkml:trace>
        </inkml:traceGroup>
      </inkml:traceGroup>
    </inkml:traceGroup>
  </inkml:traceGroup>
</inkml:ink>
</file>

<file path=ppt/ink/ink9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4:08.38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89B76E3-2D5B-4FF6-B811-64648FC2919B}" emma:medium="tactile" emma:mode="ink">
          <msink:context xmlns:msink="http://schemas.microsoft.com/ink/2010/main" type="inkDrawing" rotatedBoundingBox="3853,6761 4307,7558 3595,7964 3140,7167" semanticType="callout" shapeName="Other">
            <msink:sourceLink direction="with" ref="{EF5BE492-44F0-40D2-A1DD-41E67509E54D}"/>
            <msink:sourceLink direction="with" ref="{99955C98-4298-46EB-8089-D990C441A745}"/>
          </msink:context>
        </emma:interpretation>
      </emma:emma>
    </inkml:annotationXML>
    <inkml:trace contextRef="#ctx0" brushRef="#br0">1222 4642 0,'24'0'47,"25"0"-32,0 0 1,-49-49-16,48 0 15,-48 25-15,49-1 0,-49-24 16,0 1 0,0-1-1,0 0 1,0 24 0,-24 25 15,-1 0-16,25 25 1,0 24 15,0 0 1,25-49-17,24 0 1,-25 0-16,1 0 15,-1 0-15,49-25 16,-97 50 47,24 23-48,-25-48-15,25 74 16,0-50-16,0 1 0,-24-25 15,24 48-15,0-23 32,24-25-1,25 0-15,0 0-1,-73 0 32,24-73-47</inkml:trace>
    <inkml:trace contextRef="#ctx0" brushRef="#br0" timeOffset="902.6749">1710 4129 0,'0'-49'15,"0"25"32,24 24-47,1 0 16,-1 0 15,25 0-15,-49 48-1,0 1 17,0 0-32,0 0 31,0 0-15,0-25-16,-24 25 15,24-24 1,-25-25-1,25 24-15,0 25 16,0-25 0,0 1-1,49-25 1,0 0-16,0 0 16,0 0 15,-49-25-16,0-24 1,-25 49 15,25 49-15,-49 0-16,49-24 16,0-1-16,0 25 0,0 0 15,0-25-15,0 0 16,25 25-16,-25-24 15,49 24-15,-49-1 16,0 1 0,-25-49-1,1 0-15,-1 25 0,-23-25 16,23 0-16,1 0 16,-1 0-1,25-25 63</inkml:trace>
  </inkml:traceGroup>
</inkml:ink>
</file>

<file path=ppt/ink/ink9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33.12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014BC0C-FF55-4CA1-8352-3CB2E520009C}" emma:medium="tactile" emma:mode="ink">
          <msink:context xmlns:msink="http://schemas.microsoft.com/ink/2010/main" type="inkDrawing" rotatedBoundingBox="7559,7445 7672,1804 10437,1859 10324,7500" shapeName="Other"/>
        </emma:interpretation>
      </emma:emma>
    </inkml:annotationXML>
    <inkml:trace contextRef="#ctx0" brushRef="#br0">-709 757 0,'0'-24'16,"-73"24"46,0 0-46,48 24-16,1-24 15,24 25-15,-49-25 16,49 49-16,-49-49 16,49 24-16,0 25 15,0-25 1,25-24-1,24 0 1,24 25 0,-49-25-16,1 0 31,24 49-15,-49-25-16,0 25 15,0 0 1,0 24-1,-74-73-15,74 49 16,-49-49-16,25 24 16,24-48 46,73 24-46,-48 0-16,24-49 15,-25 49 1,-24 73 15,0-24-15,0-24-16,0-1 0,0 25 16,0-25-1,0 1-15,0-1 0,0 25 16,24-49 15,25 0-15,-24 0-16,24 0 15,-25 0-15,-24-24 16,24 24 0,-24-49 30</inkml:trace>
    <inkml:trace contextRef="#ctx0" brushRef="#br0" timeOffset="833.7812">-49 1148 0,'0'-24'31,"0"-1"-15,0 1-1,-73-25 1,48 49 0,1 0-1,-1 0 1,25 49-16,0 24 15,0-24 1,0 0 0,25-25-1,-1-24 1,25 0 0,0-49-16,-49 1 15,24-1 1,-24 24-1,0 50 48,0-1-63,0 25 16,0-25-16,0 1 15,0-1-15,0 50 16,0-50-16,0 25 15,0 0-15,0-25 0,0 25 16,0-25 0,49-24-1,-24 0 17,-25-48-32,24 48 15,-24-25-15,49 25 16,0-24-16,-1-25 31,-48 24 32,0-23-48</inkml:trace>
    <inkml:trace contextRef="#ctx0" brushRef="#br0" timeOffset="1959.0582">366 806 0,'0'-24'78,"0"-1"-31,24 25-16,50 0-16,-74 49 17,0 0-17,0 0 1,0 0 15,-25-49-31,25 24 16,-24-24-1,24 25 1,-25-25 0,25 49-1,0-25 1,0 25-16,0 0 16,0-25-1,25-24 1,-25 49-16,49-49 15,24 0 1,-24 0 0,-25-49-1,-24 25 17,-24 24-1,-25 73 0,49-49-31,0 1 0,0-1 16,0 25-16,0-25 15,0 1-15,0 24 16,0-25-16,0 1 16,0 23-1,-24 1 1,-25-49-16,0 0 15,24 0 1,25-24 47,0-1-48</inkml:trace>
    <inkml:trace contextRef="#ctx0" brushRef="#br0" timeOffset="-38453.5493">0 0 0,'49'0'78,"-49"74"-63,0-26-15,24 26 16,-24-1-16,0-24 16,0-25-16,49 25 15,-49-24-15,0 23 16,24-48 0,-24 25-16,-24-98 78,24 24-63</inkml:trace>
    <inkml:trace contextRef="#ctx0" brushRef="#br0" timeOffset="14923.3537">-733 1905 0,'24'0'16,"-24"-24"-16,0-1 16,-48 25 46,23 0-46,-24 0-16,0 0 15,49 25 1,-24-25-16,24 49 0,0-25 31,0 1-15,49 23 15,0-48-15,-49 25-1,49-25-15,-49 24 16,24-24-16,-24 25 16,0 48-16,0-24 15,-49-49 1,0 24-16,25-24 16,-1 0-16,25 25 15,-48-25-15,96 0 78,1 0-78,0 0 32,-49 24-17,0 25 1,-24 0-16,24-25 15,-25 1-15,25 23 16,-49 1-16,49-24 16,0-1-16,0 25 15,25-49 1,48 0 0,-48 0-1,-1 0-15,25 0 16,-25 0-1</inkml:trace>
    <inkml:trace contextRef="#ctx0" brushRef="#br0" timeOffset="16442.4273">-74 2125 0,'0'-24'0,"-24"24"15,24-25-15,-49 25 32,25 0-17,-25 0 1,0 0 0,49 74-16,-49-50 15,49 25-15,0-25 16,0 25-1,25-24-15,-1-25 16,0 0 0,25 0-1,-49-25 1,25 1-16,-25-25 16,24 49-1,-24-49-15,0 98 78,0-25-78,0 25 0,0 0 16,0 0 0,0 0-16,0-1 15,0 26-15,0-25 16,0-25-16,0 25 15,0-74 48,49-23-47,24-26-1,-48 74-15,-25-24 16,73 24-16,-97 0 94</inkml:trace>
    <inkml:trace contextRef="#ctx0" brushRef="#br0" timeOffset="16689.5304">268 2443 0,'0'24'62,"0"25"-62,0-25 16,0 1-16,0 24 16,0-25-16,0 0 15</inkml:trace>
    <inkml:trace contextRef="#ctx0" brushRef="#br0" timeOffset="17613.6683">415 2516 0,'49'0'31,"0"-25"-15,-25 25-16,25-48 16,-25-1-16,-24 24 15,25 1 1,-25-49-1,0 24 1,0 24-16,0 1 16,0-25-1,-25 49-15,1 0 16,-25 0 0,25 0-1,24 25 16,0-1-15,0 25 0,24-49-1,-24 24-15,49-24 0,0 0 16,0 0 0,-25 0-16,0 0 15,25 0 1,-73 25 62,24 48-62,-49 0-1,49-48 1,0 23-1,0-23-15,24-25 16,25 0 0,-24 0-16,23 0 15,1 0 1,-73 0 31,24-25-32</inkml:trace>
    <inkml:trace contextRef="#ctx0" brushRef="#br0" timeOffset="18493.9828">903 2101 0,'0'-25'15,"0"-24"1,0 25 31,25 24-32,-25-24 1,24 24-16,1 0 16,-1 0-1,-24 24 1,0 25 0,0-25-16,0 1 31,0-1-31,0 49 0,0-24 15,0 0 1,0-24-16,0 23 0,0-23 16,0-1-1,0 1 1,49-25 0,0 0-1,0 0 1,-74 0 31,1 0-16,24 24-31,0 0 16,-25 25-16,25-24 15,0-1-15,0 25 0,0-25 16,0 1-1,49 24-15,-49-25 16,-49 25 0,25-49-16,-25 0 15,25 24-15,-25-24 16,24 0 0</inkml:trace>
    <inkml:trace contextRef="#ctx0" brushRef="#br0" timeOffset="832543.2775">-733 2956 0,'-24'0'47,"-1"0"-31,-24 0-1,0 0-15,25 24 0,-25-24 16,49 24-1,-49-24-15,49 25 16,0 24 15,49-49-15,0 0 0,-25 24-1,1-24-15,24 0 16,-49 24-16,0 25 15,-25 0 1,-24 0 0,25-49-1,-25 49-15,25-49 16,-25 49 0,24-49-1,123-25 32,-49 25-31,-25 0-1,-24 25 1,0 24-16,0-25 16,0 0-16,0 25 15,0-24-15,0-1 16,0 1 31,25-25-47,-1 0 15,1 0-15,24-25 16,-25 25-16,-24-24 16,49 24-16,-49-25 46</inkml:trace>
    <inkml:trace contextRef="#ctx0" brushRef="#br0" timeOffset="833245.7755">-391 3151 0,'0'-25'16,"0"-23"0,-25 48-16,25-49 0,-48 49 15,23 0 1,-24 0-1,49 24-15,-24-24 16,24 49 0,0 0-16,0 0 15,0-25 1,24-24 15,25 0-15,-24 0-1,-25-24 1,24 24 0,-24-49-16,0 73 78,0 50-78,0-50 0,0 0 15,0 1-15,0 24 16,0-25-16,0 25 16,24-49 62,25 0-63,0-49 1,-49 25 15,25 24-15</inkml:trace>
    <inkml:trace contextRef="#ctx0" brushRef="#br0" timeOffset="833461.9483">-74 3297 0,'0'49'62,"0"0"-46,0-24-16,0-1 0,0 25 15,-24-25-15,24 1 16</inkml:trace>
    <inkml:trace contextRef="#ctx0" brushRef="#br0" timeOffset="834294.7674">195 3322 0,'24'0'47,"1"0"-31,-25-49-16,24 0 15,-24 25-15,0-1 16,0 1-16,0-49 16,0 48-1,-24 25 1,-25 0 15,25 49-31,24-25 31,48-24-15,26 0 0,-25 0-1,-25 0 1,-24 25 46,0 24-46,0 24 0,0-49-16,0 25 15,0-24 1,49-25 0,0 0-1,0 0 1,-1 0-1</inkml:trace>
    <inkml:trace contextRef="#ctx0" brushRef="#br0" timeOffset="834495.426">635 3297 0,'0'25'32,"0"48"-17,0-24-15,0-25 0,0 1 16,0-1 0</inkml:trace>
    <inkml:trace contextRef="#ctx0" brushRef="#br0" timeOffset="834796.3182">854 3126 0,'0'25'47,"0"-1"-47,0 25 15,0 0-15,0 24 0,0 1 16,0-1-16,0-24 16,0 0-16,0-25 0,0 0 31,49-97 0</inkml:trace>
    <inkml:trace contextRef="#ctx0" brushRef="#br0" timeOffset="835134.9988">854 3151 0,'0'-49'0,"0"25"16,25 24-1,-25-25 1,49 25-16,0 0 16,-25 0-1,-24 49-15,0 24 16,0-24 15,0 0-15,-49-49-1,49 24-15,-49-24 16,25 0 0,24-24 15</inkml:trace>
    <inkml:trace contextRef="#ctx0" brushRef="#br0" timeOffset="836068.7237">1196 2980 0,'0'-24'16,"0"-25"31,25 49-47,-1 0 31,-24 49 0,0 24-15,0-49 0,0 1-16,-24 23 0,24-23 15,-25-1-15,25 25 16,0-24-16,0-1 15,49-24 48,-24 0-63,-74 49 62,49 24-46,0-48-16,0-1 16,0 0-16,0 25 0,49 0 15,-25-24 1,-48-25 31,-25 48-47,24-48 31,25-24 0</inkml:trace>
    <inkml:trace contextRef="#ctx0" brushRef="#br0" timeOffset="107468.9327">-586 3957 0,'0'-25'0,"-25"25"47,-24 0-31,0 25-1,25 24 1,24-25-1,0 1 1,0-1 0,24-24-16,-24 49 15,25-49-15,24 24 32,0-24-17,-49 49-15,0 0 31,0-25-15,-25-24-16,25 25 16,-73-25-16,48 49 15,25-74 32,49 25-16,-24 0-15,-25 49 15,0 0-15,0-25 0,0 1-16,0 24 15,0-1 1,0-23-1,49-25 1,-25 0-16,25 0 16,-25 0-16,1 0 15,-1 0 1</inkml:trace>
    <inkml:trace contextRef="#ctx0" brushRef="#br0" timeOffset="108233.6785">-74 4177 0,'-24'0'0,"24"49"31,0-25-15,0 49-16,0-24 16,0 0-16,0 24 15,0 0-15,0-24 0,0-24 16,0-1 0,49-24-1,-49-24 1</inkml:trace>
    <inkml:trace contextRef="#ctx0" brushRef="#br0" timeOffset="108603.6092">-98 4299 0,'0'-49'15,"-24"49"1,24-24-16,0-1 15,0-24-15,48 49 16,-48-24 0,49 24-16,25 0 15,-26 0 1,1 0 0,-49 49-1,0 0 1,0-25-16,0 0 15,-24 50 1,-25-50-16,0-24 31,0 0-31,49-24 63</inkml:trace>
    <inkml:trace contextRef="#ctx0" brushRef="#br0" timeOffset="1.05822E6">-1148 4983 0,'0'-25'32,"-25"25"-32,-23 0 15,23 0 1,-24 25-1,0-1 1,25 0 0,24 25-1,0-24 1,49-1 31,-25-24-32,1 49 1,-25-25 15,0 25-15,0 0 0,0 0-1,-25-49-15,25-24 63,0-1-63,49 25 15,-24 0 17,-25 73-1,-25-24-31,25-24 15,0-1 1,-24 25 0,24 0-1,24-49 1,25 0 0,-25 0-16,25 0 15,-24 0-15,-1 0 16</inkml:trace>
    <inkml:trace contextRef="#ctx0" brushRef="#br0" timeOffset="1.05905E6">-782 5251 0,'0'-49'16,"-24"49"-16,24-24 15,-49 0 1,24 24 0,1 0-1,-25 0 1,49 48 0,0 1-16,0 0 15,0 0 1,25-25-1,23-24 1,1 0-16,-24 0 16,-1 0-1,-24-24 1,49-49 15,-49 48-31,0 123 94,0-25-78,0-24-16,0 0 0,-24-25 15,24 1-15,0 24 16,24-49 46,-24-25-62,49 1 16,0-25 0,24 25-1</inkml:trace>
    <inkml:trace contextRef="#ctx0" brushRef="#br0" timeOffset="1.05929E6">-367 5349 0,'0'49'31,"0"-25"-15,0 1-1,0-1-15,0 25 16,0-25-16,0 1 15,0 24 1</inkml:trace>
    <inkml:trace contextRef="#ctx0" brushRef="#br0" timeOffset="1.06188E6">781 5227 0,'0'-25'31,"25"-23"-15,23 48 0,1 0-1,0 0 1,-24 0 0,23 0-1,-48 48-15,0-23 16,0-1-1,-24-24-15,24 49 16,-49-49-16,25 0 16,-50 0 31</inkml:trace>
    <inkml:trace contextRef="#ctx0" brushRef="#br0" timeOffset="1.0628E6">1172 4934 0,'0'-25'32,"49"25"-17,0 0 1,-25 0-1,1 0 1,-25 74 15,0-26 1,0-23-32,0 24 15,0-25 1,-25-24-1,25 25-15,-49-25 16,49 24-16,0 25 16,0-25-1,0 1 1,0-1 0,25-24-16,24 49 15,-25-49 1,25 0 15,-74 0 0,1 0-15,0 0 0,24 24-1,-49 25 1,49-24-16,0 24 15,0-25-15,0 0 0,0 1 16,0 48 0,0-49-1,-25-24 17,1 0-17,-1 0 16</inkml:trace>
  </inkml:traceGroup>
</inkml:ink>
</file>

<file path=ppt/ink/ink9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5:22.57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AF8DE2C7-7265-4929-8DB4-85D85B7FB3BB}" emma:medium="tactile" emma:mode="ink">
          <msink:context xmlns:msink="http://schemas.microsoft.com/ink/2010/main" type="inkDrawing" rotatedBoundingBox="8744,7342 9039,5721 10041,5904 9746,7524" hotPoints="8890,7156 8890,6879 9376,5770 9804,7409" semanticType="enclosure" shapeName="Quadrilateral"/>
        </emma:interpretation>
      </emma:emma>
    </inkml:annotationXML>
    <inkml:trace contextRef="#ctx0" brushRef="#br0">366 3981 0,'0'-24'47,"49"24"-31,-25 0 0,1 0 15,-25 49-16,0 0 1,0-1 0,0-23-1,-25-25 1,25 24-16,-24-24 0,24 49 16,0-24-1,0 23 1,0-23-1,0 24 1,49-49 0,-25 0-16,25 0 31,-49-25-15,0 1-1,-24 24 16,-1 0 1,25 73-32,0-24 15,0 0 1,0 0 0,0-1-16,0-23 31,0 24-31,-73-49 15,48 0 1</inkml:trace>
    <inkml:trace contextRef="#ctx0" brushRef="#br0" timeOffset="951343.773">-147 5398 0,'49'0'31,"-49"-49"-31,24 49 16,1-122 15,24 73-31,-49 25 0,0-50 16,0 50-16,0-25 15,0 0 1,-25 49-16,1 0 15,-1 0 17,25 25-1,-24-25-31,24 24 16,0 0-1,0 1 1,24-25-16,1 49 15,-1-49 1,50 0 0,-50 0-16,0 0 15,-24 24 48,0 25-48,-48 24 1,48-24 0,0 0-1,0-25 1,24-24 0,25 0-1,0 0-15,-25 0 16,0 0 15</inkml:trace>
    <inkml:trace contextRef="#ctx0" brushRef="#br0" timeOffset="951597.4116">390 5373 0,'0'25'32,"0"24"-17,0-25-15,0 1 16,0 23-16,0-23 15,0 24 1</inkml:trace>
    <inkml:trace contextRef="#ctx0" brushRef="#br0" timeOffset="952076.7726">806 5105 0,'0'49'31,"0"-25"-15,0 0-16,0 25 15,0 25-15,24-26 0,-24 1 16,0 0-16,0-24 16,0 48-1</inkml:trace>
  </inkml:traceGroup>
</inkml:ink>
</file>

<file path=ppt/ink/ink9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8:40.53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8D87F69-6F63-4590-9706-3557D414ED75}" emma:medium="tactile" emma:mode="ink">
          <msink:context xmlns:msink="http://schemas.microsoft.com/ink/2010/main" type="writingRegion" rotatedBoundingBox="5544,7693 5959,7693 5959,8694 5544,8694"/>
        </emma:interpretation>
      </emma:emma>
    </inkml:annotationXML>
    <inkml:traceGroup>
      <inkml:annotationXML>
        <emma:emma xmlns:emma="http://www.w3.org/2003/04/emma" version="1.0">
          <emma:interpretation id="{2B2EE0A7-8239-4C13-9134-4FD9E504938A}" emma:medium="tactile" emma:mode="ink">
            <msink:context xmlns:msink="http://schemas.microsoft.com/ink/2010/main" type="paragraph" rotatedBoundingBox="5544,7693 5959,7693 5959,8694 5544,8694" alignmentLevel="1"/>
          </emma:interpretation>
        </emma:emma>
      </inkml:annotationXML>
      <inkml:traceGroup>
        <inkml:annotationXML>
          <emma:emma xmlns:emma="http://www.w3.org/2003/04/emma" version="1.0">
            <emma:interpretation id="{03D84E71-674B-4184-AB9F-5AF74D2635D3}" emma:medium="tactile" emma:mode="ink">
              <msink:context xmlns:msink="http://schemas.microsoft.com/ink/2010/main" type="line" rotatedBoundingBox="5544,7693 5959,7693 5959,8694 5544,8694"/>
            </emma:interpretation>
          </emma:emma>
        </inkml:annotationXML>
        <inkml:traceGroup>
          <inkml:annotationXML>
            <emma:emma xmlns:emma="http://www.w3.org/2003/04/emma" version="1.0">
              <emma:interpretation id="{9D82F239-7A5C-4DC3-A95A-F49747805031}" emma:medium="tactile" emma:mode="ink">
                <msink:context xmlns:msink="http://schemas.microsoft.com/ink/2010/main" type="inkWord" rotatedBoundingBox="5544,7693 5959,7693 5959,8694 5544,8694"/>
              </emma:interpretation>
              <emma:one-of disjunction-type="recognition" id="oneOf0">
                <emma:interpretation id="interp0" emma:lang="" emma:confidence="0.5">
                  <emma:literal>y</emma:literal>
                </emma:interpretation>
                <emma:interpretation id="interp1" emma:lang="" emma:confidence="0">
                  <emma:literal>Y</emma:literal>
                </emma:interpretation>
                <emma:interpretation id="interp2" emma:lang="" emma:confidence="0">
                  <emma:literal>4</emma:literal>
                </emma:interpretation>
                <emma:interpretation id="interp3" emma:lang="" emma:confidence="0">
                  <emma:literal>D</emma:literal>
                </emma:interpretation>
                <emma:interpretation id="interp4" emma:lang="" emma:confidence="0">
                  <emma:literal>V</emma:literal>
                </emma:interpretation>
              </emma:one-of>
            </emma:emma>
          </inkml:annotationXML>
          <inkml:trace contextRef="#ctx0" brushRef="#br0">3664 4959 0,'0'-24'16,"0"73"46,0 0-46,0 24-16,0 25 16,0 24-16,0 0 15,0-25-15,0 1 0,0-25 16,49 1-16,-49-25 16,0-1-16,0 1 15,0-73 32,0-1-47,0-48 16</inkml:trace>
          <inkml:trace contextRef="#ctx0" brushRef="#br0" timeOffset="-440.7638">3517 5155 0,'0'24'62,"0"1"-46,0 23-16,-24-23 15,24-1-15,0 25 16,0-25 0,0 1-16,0 24 15,49 0 1,0-25-1,-1-24-15,-23 0 16,-1 0-16,25 0 16,-24 0-16,-1 0 15,25-49-15,-25 49 0,-24-49 16,49 0-16,-49 25 16,0 0-16,0-25 15,0 24-15,0 1 16,0 0-16,-49-25 0,0 24 31,25 25-31,-25 0 0,25 0 16,-1 0-16,1 0 0,-25 0 15,25 0 1</inkml:trace>
        </inkml:traceGroup>
      </inkml:traceGroup>
    </inkml:traceGroup>
  </inkml:traceGroup>
</inkml:ink>
</file>

<file path=ppt/ink/ink9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7:00.87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0DC314F7-B4E2-496F-82B4-33BB436839C7}" emma:medium="tactile" emma:mode="ink">
          <msink:context xmlns:msink="http://schemas.microsoft.com/ink/2010/main" type="writingRegion" rotatedBoundingBox="3800,7985 3540,9734 3147,9676 3406,7927"/>
        </emma:interpretation>
      </emma:emma>
    </inkml:annotationXML>
    <inkml:traceGroup>
      <inkml:annotationXML>
        <emma:emma xmlns:emma="http://www.w3.org/2003/04/emma" version="1.0">
          <emma:interpretation id="{31DCC2C7-5F15-4CC2-B46B-67FA318973D7}" emma:medium="tactile" emma:mode="ink">
            <msink:context xmlns:msink="http://schemas.microsoft.com/ink/2010/main" type="paragraph" rotatedBoundingBox="3800,7985 3540,9734 3147,9676 3406,7927" alignmentLevel="1"/>
          </emma:interpretation>
        </emma:emma>
      </inkml:annotationXML>
      <inkml:traceGroup>
        <inkml:annotationXML>
          <emma:emma xmlns:emma="http://www.w3.org/2003/04/emma" version="1.0">
            <emma:interpretation id="{CAA4D9C8-66DB-4D90-9EEF-158C535E6283}" emma:medium="tactile" emma:mode="ink">
              <msink:context xmlns:msink="http://schemas.microsoft.com/ink/2010/main" type="line" rotatedBoundingBox="3800,7985 3540,9734 3147,9676 3406,7927"/>
            </emma:interpretation>
          </emma:emma>
        </inkml:annotationXML>
        <inkml:traceGroup>
          <inkml:annotationXML>
            <emma:emma xmlns:emma="http://www.w3.org/2003/04/emma" version="1.0">
              <emma:interpretation id="{99955C98-4298-46EB-8089-D990C441A745}" emma:medium="tactile" emma:mode="ink">
                <msink:context xmlns:msink="http://schemas.microsoft.com/ink/2010/main" type="inkWord" rotatedBoundingBox="3800,7985 3540,9734 3147,9676 3406,7927">
                  <msink:destinationLink direction="with" ref="{289B76E3-2D5B-4FF6-B811-64648FC2919B}"/>
                  <msink:destinationLink direction="with" ref="{1AC86BE2-E988-4E78-98B1-B718ED42F961}"/>
                </msink:context>
              </emma:interpretation>
              <emma:one-of disjunction-type="recognition" id="oneOf0">
                <emma:interpretation id="interp0" emma:lang="" emma:confidence="0.5">
                  <emma:literal>of</emma:literal>
                </emma:interpretation>
                <emma:interpretation id="interp1" emma:lang="" emma:confidence="0">
                  <emma:literal>o</emma:literal>
                </emma:interpretation>
                <emma:interpretation id="interp2" emma:lang="" emma:confidence="0">
                  <emma:literal>D</emma:literal>
                </emma:interpretation>
                <emma:interpretation id="interp3" emma:lang="" emma:confidence="0">
                  <emma:literal>O</emma:literal>
                </emma:interpretation>
                <emma:interpretation id="interp4" emma:lang="" emma:confidence="0">
                  <emma:literal>.</emma:literal>
                </emma:interpretation>
              </emma:one-of>
            </emma:emma>
          </inkml:annotationXML>
          <inkml:trace contextRef="#ctx0" brushRef="#br0">1319 6229 0,'0'49'47,"0"-24"-32,0 23-15,0 1 16,49 25-16,-49-1 16,0 0-16,0 0 15,0 1-15,24-26 0,-24 26 16,0-50-16,0 25 31,0-98 47</inkml:trace>
          <inkml:trace contextRef="#ctx0" brushRef="#br0" timeOffset="-378.6929">1319 6351 0,'-49'0'16,"25"0"15,-49 49 0,73 0-15,0-24-16,0-1 0,0 25 15,0-25-15,0 1 16,24 23-16,1 1 16,48-24-1,-24-25 1,-1 0-1,1 0 1,-24 0 0,-25-25-16,73-24 15,-73 25-15,0 0 16,0-25-16,0 24 16,0 1-16,0-25 15,0 25-15,-24-1 16,24-24-16,-49 49 0,49-24 15,-49 24-15,49-24 16,-25 24-16,-23 0 16,23 0-1,1 0 17,24 24-1</inkml:trace>
          <inkml:trace contextRef="#ctx0" brushRef="#br0" timeOffset="-501988.4456">1466 5228 0,'0'-24'16,"24"24"62,1 0-63,23 0 1,-23 0 15,-25 24-15,0 25 0,0-25-1,-49-24 1,49 25-16,-24-25 15,24 48-15,-25-23 16,25-1 0,0 25-1,0 24 1,0-48-16,25-1 16,-1-24-1,25 0 16,0 0-31,-49-24 47,-25 24-31,1 0 0,24 24-1,0 25 1,0 0-1,0 0 1,0 0 0,0-25-1,0 25-15,-25-49 16,-23 0-16,23 24 16,1-24-16,-25 0 31,49-48-16,-25 48 1</inkml:trace>
        </inkml:traceGroup>
      </inkml:traceGroup>
    </inkml:traceGroup>
  </inkml:traceGroup>
</inkml:ink>
</file>

<file path=ppt/ink/ink9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8:42.57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4D958BA0-A32E-4069-9E16-86F77765AECA}" emma:medium="tactile" emma:mode="ink">
          <msink:context xmlns:msink="http://schemas.microsoft.com/ink/2010/main" type="writingRegion" rotatedBoundingBox="8160,7772 9481,7708 9517,8451 8197,8516"/>
        </emma:interpretation>
      </emma:emma>
    </inkml:annotationXML>
    <inkml:traceGroup>
      <inkml:annotationXML>
        <emma:emma xmlns:emma="http://www.w3.org/2003/04/emma" version="1.0">
          <emma:interpretation id="{847A5C13-D3C8-4D2C-963C-9BBF57E543B0}" emma:medium="tactile" emma:mode="ink">
            <msink:context xmlns:msink="http://schemas.microsoft.com/ink/2010/main" type="paragraph" rotatedBoundingBox="8160,7772 9481,7708 9517,8451 8197,8516" alignmentLevel="1"/>
          </emma:interpretation>
        </emma:emma>
      </inkml:annotationXML>
      <inkml:traceGroup>
        <inkml:annotationXML>
          <emma:emma xmlns:emma="http://www.w3.org/2003/04/emma" version="1.0">
            <emma:interpretation id="{396DEC70-F7F8-40FC-A634-C3EF2B242B3A}" emma:medium="tactile" emma:mode="ink">
              <msink:context xmlns:msink="http://schemas.microsoft.com/ink/2010/main" type="line" rotatedBoundingBox="8160,7772 9481,7708 9517,8451 8197,8516"/>
            </emma:interpretation>
          </emma:emma>
        </inkml:annotationXML>
        <inkml:traceGroup>
          <inkml:annotationXML>
            <emma:emma xmlns:emma="http://www.w3.org/2003/04/emma" version="1.0">
              <emma:interpretation id="{0466B017-93FC-4BB3-94FC-D1B4C07BD3CA}" emma:medium="tactile" emma:mode="ink">
                <msink:context xmlns:msink="http://schemas.microsoft.com/ink/2010/main" type="inkWord" rotatedBoundingBox="8160,7772 9481,7708 9517,8451 8197,8516"/>
              </emma:interpretation>
              <emma:one-of disjunction-type="recognition" id="oneOf0">
                <emma:interpretation id="interp0" emma:lang="" emma:confidence="0.5">
                  <emma:literal>s</emma:literal>
                </emma:interpretation>
                <emma:interpretation id="interp1" emma:lang="" emma:confidence="0">
                  <emma:literal>D</emma:literal>
                </emma:interpretation>
                <emma:interpretation id="interp2" emma:lang="" emma:confidence="0">
                  <emma:literal>,</emma:literal>
                </emma:interpretation>
                <emma:interpretation id="interp3" emma:lang="" emma:confidence="0">
                  <emma:literal>I</emma:literal>
                </emma:interpretation>
                <emma:interpretation id="interp4" emma:lang="" emma:confidence="0">
                  <emma:literal>.</emma:literal>
                </emma:interpretation>
              </emma:one-of>
            </emma:emma>
          </inkml:annotationXML>
          <inkml:trace contextRef="#ctx0" brushRef="#br0">6766 5350 0,'-25'-24'0,"25"-1"32,0-24-17,0 25 1,49 24-16,24-24 15,-24 24 1,-24 0 15,-25 48-31,0 1 16,0 0 0,0 0-1,-49-49 1,49 49-16,-49-49 15,24 0 1,25-25 47</inkml:trace>
          <inkml:trace contextRef="#ctx0" brushRef="#br0" timeOffset="-741.7583">6375 5008 0,'-25'0'78,"1"0"-78,0 0 32,-25 25-32,24-25 0,-24 48 15,1-23 1,48 24-1,0-25 1,0 1 15,24-25-31,25 0 0,-25 0 16,1 48-16,24-48 16,-49 25-1,0-1 1,0 25-1,-49 0-15,24-49 16,1 49 0,-25-49-16,25 0 15,72 0 17,-23 0-17,-1 0-15,50 0 16,-74 49 15,0-25-31,-25 0 16,25 25-16,0-24 15,-24-1-15,24 25 16,0 0 0,24-49-1,1 0-15,-1 0 0,25 0 31,-25 0-31,25 0 16,0 0-16,0-25 16,-25 25-16,-24-24 47,0 0-32</inkml:trace>
          <inkml:trace contextRef="#ctx0" brushRef="#br0" timeOffset="-373.9572">6766 5204 0,'0'24'32,"0"49"-17,0-24-15,0 0 16,0 24-1,0-24-15,0 0 0,0 0 16,0 0 0,0-25-16,0-48 31,0-25-15</inkml:trace>
          <inkml:trace contextRef="#ctx0" brushRef="#br0" timeOffset="807.6564">7254 4984 0,'0'-25'31,"49"25"-15,-25 0-1,1 0 1,24 0 0,-49 49-1,0 24 1,0-48-16,0-1 0,-49 25 15,0-24 1,24 23 0,25 26-1,0-50-15,0 0 32,25-24-17,24 0-15,-25 0 16,1-24-16,23 24 15,-48-24 1,-24 24 0,0 0-1,24 48 1,-25 1 0,25-24-16,0-1 0,0 1 31,0 48-16,49-73-15,-49 24 0,24-24 16,-24 25-16,0-1 16,-24-24-1,0 0-15,-25 49 16,0-49-16,24 0 16</inkml:trace>
        </inkml:traceGroup>
      </inkml:traceGroup>
    </inkml:traceGroup>
  </inkml:traceGroup>
</inkml:ink>
</file>

<file path=ppt/ink/ink10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8:07.30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583734BB-B0B7-43EA-92AE-D536DBA1314D}" emma:medium="tactile" emma:mode="ink">
          <msink:context xmlns:msink="http://schemas.microsoft.com/ink/2010/main" type="inkDrawing" rotatedBoundingBox="23228,14496 26660,15266 26636,15373 23204,14603" semanticType="callout" shapeName="Other">
            <msink:sourceLink direction="with" ref="{1BBD0982-F627-4E22-8C07-1BC78591FEFD}"/>
            <msink:sourceLink direction="with" ref="{4217E41E-5D6C-495B-BDB4-E5A0A319E099}"/>
          </msink:context>
        </emma:interpretation>
      </emma:emma>
    </inkml:annotationXML>
    <inkml:trace contextRef="#ctx0" brushRef="#br0">0 0 0,'-25'0'15,"25"24"1,49 50 15,49-74-31,48 48 16,1-48 0,48 98-16,74-49 15,-49 0-15,48 0 0,1 0 16,0-1-1,-1 26-15,-48-74 0,24 73 16,-24-73-16,-49 73 16,-24-73-16,-50 73 15,-23-73-15,-26 25 0,-48-1 47,-24-24-47,0 0 16,-1 0-16,1 0 15,-25 0-15,24 0 16</inkml:trace>
  </inkml:traceGroup>
</inkml:ink>
</file>

<file path=ppt/ink/ink10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8:14.80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EF9763E-F763-4146-8510-8C5DBF099572}" emma:medium="tactile" emma:mode="ink">
          <msink:context xmlns:msink="http://schemas.microsoft.com/ink/2010/main" type="writingRegion" rotatedBoundingBox="25877,5810 29270,5579 29304,6083 25912,6314"/>
        </emma:interpretation>
      </emma:emma>
    </inkml:annotationXML>
    <inkml:traceGroup>
      <inkml:annotationXML>
        <emma:emma xmlns:emma="http://www.w3.org/2003/04/emma" version="1.0">
          <emma:interpretation id="{CC302BF0-8740-4316-9E05-5FF56C08A054}" emma:medium="tactile" emma:mode="ink">
            <msink:context xmlns:msink="http://schemas.microsoft.com/ink/2010/main" type="paragraph" rotatedBoundingBox="25877,5810 29270,5579 29304,6083 25912,6314" alignmentLevel="1"/>
          </emma:interpretation>
        </emma:emma>
      </inkml:annotationXML>
      <inkml:traceGroup>
        <inkml:annotationXML>
          <emma:emma xmlns:emma="http://www.w3.org/2003/04/emma" version="1.0">
            <emma:interpretation id="{0327F445-9BE0-4E53-BC4F-6754704E96E0}" emma:medium="tactile" emma:mode="ink">
              <msink:context xmlns:msink="http://schemas.microsoft.com/ink/2010/main" type="line" rotatedBoundingBox="25877,5810 29270,5579 29304,6083 25912,6314"/>
            </emma:interpretation>
          </emma:emma>
        </inkml:annotationXML>
        <inkml:traceGroup>
          <inkml:annotationXML>
            <emma:emma xmlns:emma="http://www.w3.org/2003/04/emma" version="1.0">
              <emma:interpretation id="{3FD8A4C3-8A68-4627-8E18-6029918CF602}" emma:medium="tactile" emma:mode="ink">
                <msink:context xmlns:msink="http://schemas.microsoft.com/ink/2010/main" type="inkWord" rotatedBoundingBox="25887,5959 26273,5932 26298,6288 25912,6314"/>
              </emma:interpretation>
              <emma:one-of disjunction-type="recognition" id="oneOf0">
                <emma:interpretation id="interp0" emma:lang="" emma:confidence="1">
                  <emma:literal/>
                </emma:interpretation>
              </emma:one-of>
            </emma:emma>
          </inkml:annotationXML>
          <inkml:trace contextRef="#ctx0" brushRef="#br0">74 25 0,'-49'-24'0,"24"24"16,99 0 31,-26 0-32,1 0-15,0 24 16,24-24-16,-24 0 16,0 25-16,-49-1 15,0 49 1,0-24-16,-49-24 16,25-1-16,-25 49 15,0-48 1</inkml:trace>
        </inkml:traceGroup>
        <inkml:traceGroup>
          <inkml:annotationXML>
            <emma:emma xmlns:emma="http://www.w3.org/2003/04/emma" version="1.0">
              <emma:interpretation id="{E3B27171-B7D4-4E14-B803-04A50AB1002F}" emma:medium="tactile" emma:mode="ink">
                <msink:context xmlns:msink="http://schemas.microsoft.com/ink/2010/main" type="inkWord" rotatedBoundingBox="27217,5790 27765,5753 27793,6177 27246,6214"/>
              </emma:interpretation>
              <emma:one-of disjunction-type="recognition" id="oneOf1">
                <emma:interpretation id="interp1" emma:lang="" emma:confidence="1">
                  <emma:literal/>
                </emma:interpretation>
              </emma:one-of>
            </emma:emma>
          </inkml:annotationXML>
          <inkml:trace contextRef="#ctx0" brushRef="#br0" timeOffset="1357.6211">1368-121 0,'0'-25'0,"24"74"63,50-49-63,-25 73 0,268 147 47,-293-220-47,-24 25 15,25-25-15,-25-49 31,0 0-15,0 0-16,0 0 16,0 0-16,0 1 15,0 23-15,0-24 16</inkml:trace>
          <inkml:trace contextRef="#ctx0" brushRef="#br0" timeOffset="987.6926">1392-170 0,'-24'0'0,"0"24"16,24 1 0,0 24-16,0-1 15,0 26-15,48-25 16,-48-1 0,25-23-16,-25 24 15,0-25 1</inkml:trace>
        </inkml:traceGroup>
        <inkml:traceGroup>
          <inkml:annotationXML>
            <emma:emma xmlns:emma="http://www.w3.org/2003/04/emma" version="1.0">
              <emma:interpretation id="{65E62F38-F13C-4550-B062-776301702C18}" emma:medium="tactile" emma:mode="ink">
                <msink:context xmlns:msink="http://schemas.microsoft.com/ink/2010/main" type="inkWord" rotatedBoundingBox="28014,5664 29270,5579 29303,6068 28047,6154"/>
              </emma:interpretation>
              <emma:one-of disjunction-type="recognition" id="oneOf2">
                <emma:interpretation id="interp2" emma:lang="" emma:confidence="0.5">
                  <emma:literal>ew</emma:literal>
                </emma:interpretation>
                <emma:interpretation id="interp3" emma:lang="" emma:confidence="0">
                  <emma:literal>ere</emma:literal>
                </emma:interpretation>
                <emma:interpretation id="interp4" emma:lang="" emma:confidence="0">
                  <emma:literal>eros</emma:literal>
                </emma:interpretation>
                <emma:interpretation id="interp5" emma:lang="" emma:confidence="0">
                  <emma:literal>eww</emma:literal>
                </emma:interpretation>
                <emma:interpretation id="interp6" emma:lang="" emma:confidence="0">
                  <emma:literal>ewe</emma:literal>
                </emma:interpretation>
              </emma:one-of>
            </emma:emma>
          </inkml:annotationXML>
          <inkml:trace contextRef="#ctx0" brushRef="#br0" timeOffset="2206.8493">2150 1 0,'0'49'16,"24"-49"15,25 0-31,0-25 16,24 1-16,-24-25 15,0 25-15,-25-25 16,-24 24 0,-24 25-1,-1 0-15,1 0 16,-25 0-16,24 0 15,1 0-15,-25 0 0,49 74 32,-24-50-32,24 0 0,24 123 31,49-98-15,-24-49-1,0 0-15,0 0 16,0 0-16,0-25 15,24-23-15,-24-1 0,-25 0 16,-24 0-16,0 0 16,0 0-1,0 74 32,49-25-31,-49 49-16,49-1 15,-25-48-15,50 49 16,-26-49-16,-23 0 0,24 0 16,-25 0-16,25-24 15,-49-25 1,0 25 0,0-1-16,0-24 15,0 74 32,0 24-31,49-49-1,-25 24-15,25-24 0,-24 0 16,23 0-16,-23 0 16,24 0-16,-49-24 15,24-1-15,-24-24 16,0 25-16,0-1 15,-49-23-15,0 23 0,25 25 32,24-49-32,-49 49 15,25-49 17,24 98-1</inkml:trace>
        </inkml:traceGroup>
      </inkml:traceGroup>
    </inkml:traceGroup>
  </inkml:traceGroup>
</inkml:ink>
</file>

<file path=ppt/ink/ink10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8:14.47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864701F-B228-4C7E-A224-61E1C3C1CF11}" emma:medium="tactile" emma:mode="ink">
          <msink:context xmlns:msink="http://schemas.microsoft.com/ink/2010/main" type="inkDrawing" rotatedBoundingBox="23191,6582 26217,6057 26230,6130 23204,6655" shapeName="Other"/>
        </emma:interpretation>
      </emma:emma>
    </inkml:annotationXML>
    <inkml:trace contextRef="#ctx0" brushRef="#br0">0 518 0,'-24'0'16,"97"0"30,49-49-46,25 49 0,97-73 16,-24 24-16,48 0 16,1-24-1,0 24-15,24 0 16,-25 49-16,1-73 16,-49 73-16,-49-49 15,-73 49-15,-50 0 16,1 0-16,-98 0 31,1 0-15,-1 0-1</inkml:trace>
  </inkml:traceGroup>
</inkml:ink>
</file>

<file path=ppt/ink/ink10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1:19.68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451E067-A7FF-4BE8-AADB-B9BFDB4E1470}" emma:medium="tactile" emma:mode="ink">
          <msink:context xmlns:msink="http://schemas.microsoft.com/ink/2010/main" type="writingRegion" rotatedBoundingBox="1923,10816 9603,10906 9580,12838 1900,12747"/>
        </emma:interpretation>
      </emma:emma>
    </inkml:annotationXML>
    <inkml:traceGroup>
      <inkml:annotationXML>
        <emma:emma xmlns:emma="http://www.w3.org/2003/04/emma" version="1.0">
          <emma:interpretation id="{7C6D130A-537A-4C4F-A61B-37CAFD1E7267}" emma:medium="tactile" emma:mode="ink">
            <msink:context xmlns:msink="http://schemas.microsoft.com/ink/2010/main" type="paragraph" rotatedBoundingBox="2345,10821 9603,10906 9593,11741 2335,11655" alignmentLevel="1"/>
          </emma:interpretation>
        </emma:emma>
      </inkml:annotationXML>
      <inkml:traceGroup>
        <inkml:annotationXML>
          <emma:emma xmlns:emma="http://www.w3.org/2003/04/emma" version="1.0">
            <emma:interpretation id="{ADAB1EF4-AEB2-4F5B-ACC6-6B47AD134517}" emma:medium="tactile" emma:mode="ink">
              <msink:context xmlns:msink="http://schemas.microsoft.com/ink/2010/main" type="line" rotatedBoundingBox="2345,10821 9603,10906 9593,11741 2335,11655"/>
            </emma:interpretation>
          </emma:emma>
        </inkml:annotationXML>
        <inkml:traceGroup>
          <inkml:annotationXML>
            <emma:emma xmlns:emma="http://www.w3.org/2003/04/emma" version="1.0">
              <emma:interpretation id="{687CE10A-574F-4A20-8636-B9E0C65FE701}" emma:medium="tactile" emma:mode="ink">
                <msink:context xmlns:msink="http://schemas.microsoft.com/ink/2010/main" type="inkWord" rotatedBoundingBox="2344,10865 4063,10885 4053,11676 2335,11655"/>
              </emma:interpretation>
              <emma:one-of disjunction-type="recognition" id="oneOf0">
                <emma:interpretation id="interp0" emma:lang="" emma:confidence="1">
                  <emma:literal/>
                </emma:interpretation>
              </emma:one-of>
            </emma:emma>
          </inkml:annotationXML>
          <inkml:trace contextRef="#ctx0" brushRef="#br0">464 8232 0,'49'-49'16,"-49"25"31,0-25-31,-24 49 15,-49 0-16,24 0 1,49 24-16,-49-24 16,49 25-16,-25-25 0,25 24 15,0 1 1,0 23 0,0-23-1,74-25 1,-50 49 15,25-49-15,-25 0-1,-24 24-15,0 1 16,0-1 0,-48-24-1,48 49-15,-49-49 16,24 0-16,50 0 62,24 0-46,-25 0 0,-24 49 15,0-25-31,0 0 0,0 25 0,0-24 31,0-1-31,0 25 0,0-25 0,0 25 31,24-49 1,25 0-17,-24 0 1</inkml:trace>
          <inkml:trace contextRef="#ctx0" brushRef="#br0" timeOffset="997.0035">733 8647 0,'0'-24'47,"49"-25"-31,-25 0-16,-24 25 15,0-25-15,49 24 16,-49 1-16,0-25 16,0 25-16,0-1 15,-24-24 1,-1 49 15,1 0-15,-25 0-1,49 49-15,0 0 16,0-24 0,0-1-1,24-24 1,1 0-1,-1 0-15,25 0 16,-24 0 0,-1 0-16,25 0 15,-49 49 79,0 0-78,0-1-1,0 1 1,0-24-16,49 24 16,0-49 15,-1 0-31,-23 0 15,-1 0 1</inkml:trace>
          <inkml:trace contextRef="#ctx0" brushRef="#br0" timeOffset="1219.772">1270 8525 0,'25'0'16,"-25"24"-16,0 25 16,0 25-1,0-50 1,0 0-16,0 25 0,0-24 15</inkml:trace>
          <inkml:trace contextRef="#ctx0" brushRef="#br0" timeOffset="2006.2469">1734 8305 0,'-48'0'47,"48"-24"-47,-25 24 16,-24 0-16,-24 0 15,24 49 1,25 24 0,24-49-1,0 25 1,49-24 15,-25-25-15,0 48-1,25-48 1,-49 25 0,25-25-1,-25 24-15,0 25 16,-25-24 0,-24-25-1,25 24-15,0-24 16,-25 0-16,24 0 15,1 0 1,-25 0 15,49-49-31</inkml:trace>
          <inkml:trace contextRef="#ctx0" brushRef="#br0" timeOffset="3573.3723">1734 8183 0,'25'0'125,"24"0"-109,-49 25 0,24-25-1,-24 24-15,25 25 32,-25-25-17,0 1 16,0 24-15,0-25 0,0 0 15,0 25 0,0-24 0,0-1-15,0 0 0,48-24-1,-23 0 1,24 0 0,-25 0-1,-48 25 63,-25 24-78,49 0 32,0-25-32,0 0 15,0 25-15,0-24 16,24 24-1,-24-1 1,49-48-16,-49 25 31,-24-25-31,-1 0 16,1 0 0,-1 0-1,-23 0-15,23 0 16</inkml:trace>
        </inkml:traceGroup>
        <inkml:traceGroup>
          <inkml:annotationXML>
            <emma:emma xmlns:emma="http://www.w3.org/2003/04/emma" version="1.0">
              <emma:interpretation id="{6C5604DB-D151-4052-B211-C461BE6ABE52}" emma:medium="tactile" emma:mode="ink">
                <msink:context xmlns:msink="http://schemas.microsoft.com/ink/2010/main" type="inkWord" rotatedBoundingBox="5106,10853 6427,10869 6418,11687 5096,11672"/>
              </emma:interpretation>
            </emma:emma>
          </inkml:annotationXML>
          <inkml:trace contextRef="#ctx0" brushRef="#br0" timeOffset="133809.4107">3200 8232 0,'0'-24'63,"49"24"-48,-74 0 64,1 0-79,-1 0 15,-23 0 1,-1 48-1,49-23 1,-25-25 0,25 49-16,0-25 31,0 1 0,49-25 16,-49 48-31,25-48-16,-1 0 15,25 25 1,-49-1 0,24-24-16,-24 49 15,0-25-15,0 1 16,-49 24-1,1-49 1,48 24 0,-49-24-16,24 0 31,50-49 31,24 49-46,-25 0 15,-24 49 1,0 0-17,0 0 1,0 0-16,0-25 15,0 25 1,0-25 0,49 1 15,-25-25-15,49 0-1,-48 0 1,-1 0-16,1 0 15,24 0-15,-25-25 16,-24-23 62</inkml:trace>
          <inkml:trace contextRef="#ctx0" brushRef="#br0" timeOffset="134811.6494">3884 8305 0,'-25'0'31,"1"0"0,-49 0-15,48 0-16,-24 0 15,25 0 1,24 49-16,-49-49 16,49 25-16,0-1 31,0 0-31,0 25 31,24-49-15,-24 25-1,25-25-15,-1 0 16,25 0 0,-24 0-1,-1 0 1,0 0-1,-24 24 1,49-24 0,-49 49-16,0-25 31,-24 1-15,-1-25-1,25 49-15,-48-49 16,-26 0-1,25 0 1,1 0 15,48-25-31,24 1 47</inkml:trace>
          <inkml:trace contextRef="#ctx0" brushRef="#br0" timeOffset="136114.6981">4152 8110 0,'-24'0'0,"48"0"63,1 0-32,24 0-15,-25 0-1,25 24 1,-49 1-1,24-25 1,-24 24 0,-24 25-16,-1 0 31,1-25-15,-25 25-1,49-24 1,0-1-1,0 25 1,0-25 0,0 1 15,0-1 0,49-24-31,-25 0 16,1 0-1,24 0 1,-25 0 15,-24-24-31,-24-25 16,-1 49 0,1 0-1,-25 0 1,0 49-1,49-25 1,0 0 0,0 25-1,0 0 1,25-49 0,-25 25-16,48-25 15,-48 24-15,25 25 16,-25-25-1,0 25 17,0-24-32,-73-25 15,24 0 1,24 48-16,1-48 31,24-24 16,0-25-31</inkml:trace>
        </inkml:traceGroup>
        <inkml:traceGroup>
          <inkml:annotationXML>
            <emma:emma xmlns:emma="http://www.w3.org/2003/04/emma" version="1.0">
              <emma:interpretation id="{2CAE1627-DD57-446A-9D88-4E8DCD5E900E}" emma:medium="tactile" emma:mode="ink">
                <msink:context xmlns:msink="http://schemas.microsoft.com/ink/2010/main" type="inkWord" rotatedBoundingBox="8308,10951 9602,10967 9594,11676 8300,11661"/>
              </emma:interpretation>
              <emma:one-of disjunction-type="recognition" id="oneOf1">
                <emma:interpretation id="interp1" emma:lang="" emma:confidence="1">
                  <emma:literal/>
                </emma:interpretation>
              </emma:one-of>
            </emma:emma>
          </inkml:annotationXML>
          <inkml:trace contextRef="#ctx0" brushRef="#br0" timeOffset="137572.5163">6570 8208 0,'-49'0'94,"0"0"-94,1 0 15,-1 0 1,24 24 0,25 25-1,0-25 1,0 1 15,25 24 0,24-49-15,-49 24 0,24 0-1,-24 25 1,0-24-16,-73 23 16,24 1-1,25-49 1,-25 0-1,49 25-15,49-25 63,-1 0-47,-23-49-16,24 49 15,-49 73 32,0-24-47,0-25 16,0 1-16,0 24 15,0 0 1,0-25 0,24-24-1,25 0 1,-25 0-16,25 0 15,-24 0-15,-1 0 16,0 0 0,-24-49 46</inkml:trace>
          <inkml:trace contextRef="#ctx0" brushRef="#br0" timeOffset="138073.5658">6937 8305 0,'0'49'47,"0"-24"-32,0 48-15,0-24 16,0-1-16,0 1 16,0 0-16,0 0 15,0 0-15,0 0 0,0-25 16,0 1 0,0-50 15,0 1-31</inkml:trace>
          <inkml:trace contextRef="#ctx0" brushRef="#br0" timeOffset="138538.2239">6912 8525 0,'-24'-24'15,"24"-25"1,0 24-1,0-23 1,0 23 0,24 25-1,1 0 1,23 0 0,-23 0-1,-1 0-15,25 25 16,-49 23-1,0 1 1,0-24 0,0 23-1,-24-23 1,-25-25 0,0 0-1,25 0 16</inkml:trace>
          <inkml:trace contextRef="#ctx0" brushRef="#br0" timeOffset="139492.801">7352 8232 0,'-25'-24'0,"50"24"94,24 0-79,-25 0 1,0 0 0,-24 48-1,25-48-15,-25 49 0,0-24 16,0-1-1,-25-24 1,25 49-16,-48-49 16,48 49-16,-25-49 0,25 49 15,-49-1 1,49 1 0,0-24-1,74 24 16,-50-49-31,0 0 16,25 0 0,0-49 15,-73 49-15,-25 0-1,49 24 1,0 25-1,0 0 1,0 0-16,0 0 16,0-25 15,-25-24-15,1 49-1,-25-49 1,0 0 15,25 0-15</inkml:trace>
        </inkml:traceGroup>
      </inkml:traceGroup>
    </inkml:traceGroup>
    <inkml:traceGroup>
      <inkml:annotationXML>
        <emma:emma xmlns:emma="http://www.w3.org/2003/04/emma" version="1.0">
          <emma:interpretation id="{DADA75B7-C8C1-4824-8C05-41611DEBABFD}" emma:medium="tactile" emma:mode="ink">
            <msink:context xmlns:msink="http://schemas.microsoft.com/ink/2010/main" type="paragraph" rotatedBoundingBox="1919,11924 4198,11995 4174,12777 1895,12706" alignmentLevel="1"/>
          </emma:interpretation>
        </emma:emma>
      </inkml:annotationXML>
      <inkml:traceGroup>
        <inkml:annotationXML>
          <emma:emma xmlns:emma="http://www.w3.org/2003/04/emma" version="1.0">
            <emma:interpretation id="{22F1DC49-6AE9-4221-897D-C9E217796368}" emma:medium="tactile" emma:mode="ink">
              <msink:context xmlns:msink="http://schemas.microsoft.com/ink/2010/main" type="line" rotatedBoundingBox="1919,11924 4198,11995 4174,12777 1895,12706"/>
            </emma:interpretation>
          </emma:emma>
        </inkml:annotationXML>
        <inkml:traceGroup>
          <inkml:annotationXML>
            <emma:emma xmlns:emma="http://www.w3.org/2003/04/emma" version="1.0">
              <emma:interpretation id="{12667610-0FB8-4319-B0F8-3917CC250A2D}" emma:medium="tactile" emma:mode="ink">
                <msink:context xmlns:msink="http://schemas.microsoft.com/ink/2010/main" type="inkWord" rotatedBoundingBox="1919,11924 4198,11995 4174,12777 1895,12706"/>
              </emma:interpretation>
              <emma:one-of disjunction-type="recognition" id="oneOf2">
                <emma:interpretation id="interp2" emma:lang="" emma:confidence="1">
                  <emma:literal/>
                </emma:interpretation>
              </emma:one-of>
            </emma:emma>
          </inkml:annotationXML>
          <inkml:trace contextRef="#ctx0" brushRef="#br0" timeOffset="259942.0097">0 9282 0,'0'-24'47,"-48"24"31,23 0-47,1 0-15,24 24-16,-25-24 16,25 49-1,0-25 1,0 1-1,25-25 17,-25 49-17,24-49-15,25 0 16,-25 24 15,-24 25 0,0 0-15,-48 24 0,23-73-1,25 25 1,-24-25-16,-25 0 31,73 0 16,1 0-31,-1 0-1,1 0 1,-25 48 31,0 1-32,0 0 1,0 0 0,0 0-1,0-25 1,48 1 15,-23-25-15,24 0-1,24 0-15,-49 0 32,-73 0 30</inkml:trace>
          <inkml:trace contextRef="#ctx0" brushRef="#br0" timeOffset="261483.2264">367 9429 0,'0'-25'0,"0"1"47,-25 24-31,-24 0-1,25 0 1,24 49-1,-24-49-15,24 24 16,0 1 0,0-1 15,0 25 0,24-49 0,-24 24-31,24-24 16,25 0 0,-49 25-16,25-25 15,-25 49 1,0-25 0,0 0-1,0 25 16,-49-49-15,0 0 0,25 0-1,24-24 63,24 24-62</inkml:trace>
          <inkml:trace contextRef="#ctx0" brushRef="#br0" timeOffset="261815.2389">562 9624 0,'0'25'15,"49"23"17,-49-23-32,0-1 15,0 25-15,0-25 0,0 1 16,0-1-16,0 25 16,-24-49-16</inkml:trace>
          <inkml:trace contextRef="#ctx0" brushRef="#br0" timeOffset="262971.6266">831 9746 0,'24'0'47,"1"-24"-31,-25-1-1,48-23 1,-48-1 0,0 0-1,-24-24 1,0 48 15,-25 25-15,24 0-16,1 0 15,24 49 48,24-25-16,25-24-32,-24 0 1,-1 0-16,25 0 16,24-48-1,-48 48 17,-25-25-32,0 50 78,0 48-63,0-49 1,0 1 0,48-25 46,-23 0-46,24 0-1,-49 24 63</inkml:trace>
          <inkml:trace contextRef="#ctx0" brushRef="#br0" timeOffset="263234.721">1319 9697 0,'0'25'16,"0"24"0,0-1-16,0 1 15,0-24 1</inkml:trace>
          <inkml:trace contextRef="#ctx0" brushRef="#br0" timeOffset="264622.8099">1710 9478 0,'0'-25'15,"-24"-24"1,-25 49-1,24 0 1,-24 0 0,25 0-1,0 25 17,24-1-17,0 1 1,0 23-1,0-23 17,24-25-32,25 0 15,-25 0 17,1 0-17,-1 0 1,-24-49-1,0 25 17,0 48 30,0 25-46,0 0-16,0-25 15,0 1-15,0-1 16,0 25-16,0-25 16,0 25-16,0 0 15,0 0 1,49-49 93,-49-25-109,24 25 16,-24-24-16,25 24 0,-25-25 16,49 25-1,-49-48 48</inkml:trace>
          <inkml:trace contextRef="#ctx0" brushRef="#br0" timeOffset="266312.1536">1857 9282 0,'0'-24'32,"24"24"15,-24-25-47,24 25 15,1 0 16,-1 0-15,25 0 31,-49 25-16,24-25-15,-24 24-16,0 25 31,0-25-15,0 1 15,0 24 0,-48-49 0,48 24-15,0 1 0,-25 23 15,25-23-15,0-1 15,0 1-16,0 24 1,0-25 31,49-24-16,-25 0-15,1 0 15,-1 0 32,-48 0 15,24 24-63,-49-24-15,49 49 16,0-24 15,0-1-15,0 0 15,24-24-15,-24 49-1,25-49 1,-25 25 0,24-25-1,25 24 1,-49 25 46,-24-49-46,24 24-16,-25-24 16,1 0-1,24 25 1,-25-25-16,-23 0 31,72 0 16</inkml:trace>
        </inkml:traceGroup>
      </inkml:traceGroup>
    </inkml:traceGroup>
  </inkml:traceGroup>
</inkml:ink>
</file>

<file path=ppt/ink/ink10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44.76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04FEF06-E260-47FC-A515-21AF6F605EC7}" emma:medium="tactile" emma:mode="ink">
          <msink:context xmlns:msink="http://schemas.microsoft.com/ink/2010/main" type="inkDrawing" rotatedBoundingBox="5586,3549 5983,5225 4863,5490 4467,3814" hotPoints="5121,3688 4757,3750 5972,5218 4843,5444" semanticType="enclosure" shapeName="Quadrilateral">
            <msink:destinationLink direction="with" ref="{5B7BE2F8-0648-4FC1-9784-A468A5524542}"/>
          </msink:context>
        </emma:interpretation>
      </emma:emma>
    </inkml:annotationXML>
    <inkml:trace contextRef="#ctx0" brushRef="#br0">3127 954 0,'0'-25'32,"-25"25"-17,-24 0 1,25 0-16,-1 0 16,-23 0-1,48 25-15,-49-25 16,49 24-16,-25-24 15,25 49-15,0-24 32,0-1-17,49 25 1,0-49 0,-49 24-1,49-24-15,-49 25 16,24-25-16,-24 49 15,0-1 1,-73 1 0,49-49-16,24 25 0,-49-25 15,24 0 1,74 0 62,0 0-62,0 0-1,-49 24 1,0 25 0,0-25-16,-25 1 15,25 24-15,0-25 16,0 0-16,-24-24 0,24 49 0,0 0 31,49-49-15,0 0-1,-25 0-15,1 0 16,23 0-16,-23 0 31,-25-73 32</inkml:trace>
    <inkml:trace contextRef="#ctx0" brushRef="#br0" timeOffset="809400.6322">2882 1980 0,'-49'24'94,"1"1"-79,-26 23 1,50-23-1,24 24 32,49-49 0,0 0-31,-25 0-1,0 0 1,-24 24 0,0 0-1,0 1 1,0 24 0,0-25-1,-24-24 16,24 25-15,-49-25 0,25 0 15,24 48-31</inkml:trace>
    <inkml:trace contextRef="#ctx0" brushRef="#br0" timeOffset="810688.2013">2809 2395 0,'-49'0'16,"74"0"78,-1 0-79,0 0 16,-24 24 1,0 1-17,0 24 1,0-25 0,0 0-16,-48-24 15,48 49 1,0-24-1,24-25 1,0 24 0,25-24-1,0 0-15,-24 0 16,-1 0-16,0 0 16,25 0-1,-49-24 48,-24 24-48</inkml:trace>
    <inkml:trace contextRef="#ctx0" brushRef="#br0" timeOffset="816501.5631">3444 2444 0,'0'24'47,"24"-24"0,25 0-31,0-24-16,-49-25 15,49 24-15,0-23 16,-49-1 15,0 0-15,-25 24-1,1 25-15,0 0 16,-25 0 0,24 0 15,25 25 16,74 24-16,-26-49-15,-23 0-1,24 0 1,-25 0-16,49 0 16,-73 24 77,-24-24-93,24 49 0,0 0 16,0 0 0,0-25 15,24-24-16,25 0 1,0 0 0,-25 0-1</inkml:trace>
  </inkml:traceGroup>
</inkml:ink>
</file>

<file path=ppt/ink/ink10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45.65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F1599D5-49C4-481E-B021-8C736677E5D5}" emma:medium="tactile" emma:mode="ink">
          <msink:context xmlns:msink="http://schemas.microsoft.com/ink/2010/main" type="inkDrawing" rotatedBoundingBox="5504,2353 6858,4145 6037,4766 4683,2973" hotPoints="5058,3004 5305,2585 8899,7622 6456,3711 6503,4418 5662,4059" semanticType="enclosure" shapeName="Hexagon">
            <msink:destinationLink direction="with" ref="{BF0B939B-8DB9-4FC2-B391-9423EBBD7744}"/>
            <msink:destinationLink direction="with" ref="{5B7BE2F8-0648-4FC1-9784-A468A5524542}"/>
          </msink:context>
        </emma:interpretation>
      </emma:emma>
    </inkml:annotationXML>
    <inkml:trace contextRef="#ctx0" brushRef="#br0">3615 1491 0,'0'25'15,"24"-25"17,-24-25-17,49 25-15,-49-49 16,49 1-16,-49 23 0,0 1 15,25-25-15,-25 24 16,0 1-16,0 0 16,-25-25-16,-24 24 15,-24 25 1,24 0 0,25 0-1,24 25 1,0 24-1,0-25 1,0 0 0,24-24-16,-24 49 15,49-49-15,0 0 16,-25 0-16,25 0 16,0 0-1,0 0 1,0-24-1,-49 73 79,0-25-78,0 25-1,0-25 1,24 25 0,25-49-1,0 0 1,0 0-16,-25 0 16</inkml:trace>
    <inkml:trace contextRef="#ctx0" brushRef="#br0" timeOffset="-19734.0245">3200-96 0,'0'-25'47,"24"25"-31,-48 0 77,-1 0-77,-23 0 15,23 0-15,1 0-1,24 49-15,-49-49 16,49 25-16,0-1 31,-25 25-15,25-25 15,25-24 32,24 0-48,-25 0 1,1 0 0,23 0-1,-23 0 1,-25 25-1,0-1 1,24-24 0,-24 49-16,0-25 15,0 1 1,0 24 0,0-25-1,-49-24-15,1 0 16,23 24-16,1-24 0,-25 0 15,0 0 1,73 0 78,25 0-79,0 0 1,-24 0-16,-1 0 31,25 0-15,-49 25-16,0 24 16,0-25-1,0 1 1,0 23 15,-25-48-15,25 49-1,-24-49 1,24 49-16,0-24 16,0-1-1,0 25 1,0-25 15,73-24-15,-73 25-16,49-25 0,-25 0 15,1 0-15,24 0 16,-25 0-16,1 0 16,23 0-1,-48-49 1,0 24 46</inkml:trace>
    <inkml:trace contextRef="#ctx0" brushRef="#br0" timeOffset="955.6461">4299 978 0,'24'0'78,"25"0"-62,0 0 0,-49 25-1,0-1 1,0 1-1,-24-25 1,24 24 0,-25-24-16,25 49 15,-24-49-15,24 24 16,-49-24-16,49 25 16,-25 24-1,25-25-15,0 0 16,0 25-1,0-24 1,25-25-16,24 24 16,0-24-1,-1 0 1,1 0-16,-49-24 31,-24 24 16,-25 0-16,49 49-15,0-25-16,0 49 16,0-48-1,0-1-15,0 0 16,24 50-1,-24-50 1,-48-24 0,23 25-1,-24-25-15,25 0 16,24-25 31,0-24-32</inkml:trace>
    <inkml:trace contextRef="#ctx0" brushRef="#br0" timeOffset="-16597.0479">3615 99 0,'0'-24'31,"-24"24"-15,24-25-16,-25 25 16,1 0-1,-25 0-15,-24 25 16,48-25-1,25 49 1,0-25 0,0 0-1,0 1 1,0 24 0,49-49-1,0 0 1,-25 0-1,1 0 1,-25-25-16,49 25 16,-49-49-16,0 25 15,0 0 1,0 48 62,24 25-78,-24-25 0,0 1 16,0 23-16,0 1 15,49 0-15,-49-24 16,0 23-16,0-23 16,24 48-1,25-73 63,-49-49-62,25 49-16,-25-49 16,48 49-16,-48-48 15,25 48-15</inkml:trace>
    <inkml:trace contextRef="#ctx0" brushRef="#br0" timeOffset="-16343.4067">4006 392 0,'49'0'46,"-49"25"-46,0 48 16,0-24-16,0-25 16,0 25 15</inkml:trace>
  </inkml:traceGroup>
</inkml:ink>
</file>

<file path=ppt/ink/ink10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7:22.51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5B7BE2F8-0648-4FC1-9784-A468A5524542}" emma:medium="tactile" emma:mode="ink">
          <msink:context xmlns:msink="http://schemas.microsoft.com/ink/2010/main" type="inkDrawing" rotatedBoundingBox="6496,4659 6991,7417 5920,7609 5425,4851" semanticType="underline" shapeName="Other">
            <msink:sourceLink direction="with" ref="{304FEF06-E260-47FC-A515-21AF6F605EC7}"/>
            <msink:sourceLink direction="with" ref="{EF5BE492-44F0-40D2-A1DD-41E67509E54D}"/>
            <msink:sourceLink direction="with" ref="{7F1599D5-49C4-481E-B021-8C736677E5D5}"/>
          </msink:context>
        </emma:interpretation>
      </emma:emma>
    </inkml:annotationXML>
    <inkml:trace contextRef="#ctx0" brushRef="#br0">4006 2004 0,'0'-24'47,"24"24"-31,25 0 15,0 0-16,-25 0 1,1 0 15,-1 0 16,-24 49-47,0-25 31,0 0-15,-24 25 0,-25-49-1,49 25 1,-25 23-16,25-23 31,0-1-31,0 1 31,0 24 1,74-49-17,-50 0-15,25-25 16,-25 25 0,-24-24-1,-24 24 1,-25 0-1,25 24 1,24 1 0,0-1-1,0 25 1,0 0-16,0-25 16,24-24-16,-24 49 0,49-49 15,-49 24 1,0 25-16,-24-24 15,-1-25 1,-24 49 0,0-49 15,49-49 16,25 49-32</inkml:trace>
    <inkml:trace contextRef="#ctx0" brushRef="#br0" timeOffset="-724172.5431">3884 3274 0,'0'-49'15,"-49"49"32,0 0-31,0 0-1,49 25 1,-49-25-16,49 24 16,-49 1-1,49 23 1,0-23 0,25-25-1,-25 24-15,24-24 16,1 0-1,-25 25-15,49-25 0,-1 0 32,-23 0-32,-25 48 15,0 1 1,0-24 15,0-1-15,-49-24-16,-24 0 15,24 0 1,24 0 15,50 0 32</inkml:trace>
    <inkml:trace contextRef="#ctx0" brushRef="#br0" timeOffset="-723185.3584">4201 3079 0,'0'-25'31,"0"1"1,25 24-17,-1 0 1,0 0 0,1 0-1,24 0 1,-49 49-1,0 0 1,0-1 0,-49 26-1,49-50 1,-25-24-16,25 25 16,0 23-1,0 1 16,0-24-15,25-25 0,48 0-1,-48 0 1,-74 0 31,24 0-32,25 24 1,0 25 0,0 0-1,25 24 1,-1-24 0,-24 0-1,0 24 1,0-49-1,-73 25 1,0-49 0,48 0-1,25-49 32</inkml:trace>
    <inkml:trace contextRef="#ctx0" brushRef="#br0" timeOffset="225801.2946">4445 4300 0,'0'-49'16,"-48"49"15,-1 0-15,0 0 0,24 0-1,25 24 1,-48-24-1,48 25-15,0-1 32,0 1-17,24 24 1,25-49 0,-25 24-1,1-24 1,24 49-1,-49-25 1,0 1 0,-25-25-1,-24 49 17,0-49-32,25 0 31,0-25-16</inkml:trace>
    <inkml:trace contextRef="#ctx0" brushRef="#br0" timeOffset="226888.5168">4665 4104 0,'0'-24'0,"0"0"47,25 24 0,23 0-32,-23 0 17,-25 24-32,0 25 31,0-25-16,0 1 1,-49-25 15,49 49-31,0-25 16,0 25 15,0-25-15,0 1 15,24-25-31,25 0 16,25 0-1,-50 0 1,-73 0 46,25 0-46,24 49 15,0-25-15,0 49 15,0-24-15,49-49-16,-49 25 0,0-1 15,0 25 17,-49-49-32,0 49 15,0-49 1,49-25 46</inkml:trace>
    <inkml:trace contextRef="#ctx0" brushRef="#br0" timeOffset="225015.149">3957 4544 0,'0'49'63,"0"-25"-63,0 1 15,0-1-15,0 49 16,-25-73-1,25 49-15</inkml:trace>
  </inkml:traceGroup>
</inkml:ink>
</file>

<file path=ppt/ink/ink10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8:07.30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44A9FFD-88FB-4CF0-9E0F-822EDBC82B1C}" emma:medium="tactile" emma:mode="ink">
          <msink:context xmlns:msink="http://schemas.microsoft.com/ink/2010/main" type="inkDrawing" rotatedBoundingBox="23228,14496 26660,15266 26636,15373 23204,14603" semanticType="callout" shapeName="Other">
            <msink:sourceLink direction="with" ref="{F20FC0E5-6FB5-43A8-8838-D2B886616899}"/>
            <msink:sourceLink direction="with" ref="{AE40F039-3FCC-4E94-8F72-6B66E70AF5F4}"/>
          </msink:context>
        </emma:interpretation>
      </emma:emma>
    </inkml:annotationXML>
    <inkml:trace contextRef="#ctx0" brushRef="#br0">0 0 0,'-25'0'15,"25"24"1,49 50 15,49-74-31,48 48 16,1-48 0,48 98-16,74-49 15,-49 0-15,48 0 0,1 0 16,0-1-1,-1 26-15,-48-74 0,24 73 16,-24-73-16,-49 73 16,-24-73-16,-50 73 15,-23-73-15,-26 25 0,-48-1 47,-24-24-47,0 0 16,-1 0-16,1 0 15,-25 0-15,24 0 16</inkml:trace>
  </inkml:traceGroup>
</inkml:ink>
</file>

<file path=ppt/ink/ink10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18:23.114"/>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49764C74-9788-44E5-8D14-9C86583C796E}" emma:medium="tactile" emma:mode="ink">
          <msink:context xmlns:msink="http://schemas.microsoft.com/ink/2010/main" type="writingRegion" rotatedBoundingBox="12450,955 29514,763 29579,6554 12516,6747"/>
        </emma:interpretation>
      </emma:emma>
    </inkml:annotationXML>
    <inkml:traceGroup>
      <inkml:annotationXML>
        <emma:emma xmlns:emma="http://www.w3.org/2003/04/emma" version="1.0">
          <emma:interpretation id="{D585DF37-F1E0-455A-8ACA-B3A53C204CD9}" emma:medium="tactile" emma:mode="ink">
            <msink:context xmlns:msink="http://schemas.microsoft.com/ink/2010/main" type="paragraph" rotatedBoundingBox="12458,756 24696,831 24688,2205 12450,2130" alignmentLevel="1"/>
          </emma:interpretation>
        </emma:emma>
      </inkml:annotationXML>
      <inkml:traceGroup>
        <inkml:annotationXML>
          <emma:emma xmlns:emma="http://www.w3.org/2003/04/emma" version="1.0">
            <emma:interpretation id="{18FEB2FD-6BB8-4AAA-AE68-06FD70450BCC}" emma:medium="tactile" emma:mode="ink">
              <msink:context xmlns:msink="http://schemas.microsoft.com/ink/2010/main" type="line" rotatedBoundingBox="12458,756 24696,831 24688,2205 12450,2130"/>
            </emma:interpretation>
          </emma:emma>
        </inkml:annotationXML>
        <inkml:traceGroup>
          <inkml:annotationXML>
            <emma:emma xmlns:emma="http://www.w3.org/2003/04/emma" version="1.0">
              <emma:interpretation id="{CF8EEC4E-6EA7-4446-869C-5595E9ED399E}" emma:medium="tactile" emma:mode="ink">
                <msink:context xmlns:msink="http://schemas.microsoft.com/ink/2010/main" type="inkWord" rotatedBoundingBox="12456,1144 12872,1147 12870,1564 12454,1562"/>
              </emma:interpretation>
              <emma:one-of disjunction-type="recognition" id="oneOf0">
                <emma:interpretation id="interp0" emma:lang="" emma:confidence="1">
                  <emma:literal/>
                </emma:interpretation>
              </emma:one-of>
            </emma:emma>
          </inkml:annotationXML>
          <inkml:trace contextRef="#ctx0" brushRef="#br0">10673-1611 0,'-49'0'0,"25"0"109,0 0-62,-1 0 0,-24 0-16,25 0-15,-25 49 15,49-24-31,0-1 16,-24-24 0,24 49-16,0 0 15,0 0 1,0-25-1,24 25 1,-24 0 0,49-49-1,-49 24-15,24-24 16,1 0-16,-25 25 16,49-25-16,-1 0 15,-23 0-15,-1 0 0,50-25 16,-26-24-1,-23-24 1,-25 24 0,0 0-1,0 1 1,0-1 0,-25 49-16,25-49 15,-48 49-15,48-25 0,-49 25 16,0 0-1,24 0 1,-23 0 0,-1 25-1,49 24 17,24-49-17</inkml:trace>
        </inkml:traceGroup>
        <inkml:traceGroup>
          <inkml:annotationXML>
            <emma:emma xmlns:emma="http://www.w3.org/2003/04/emma" version="1.0">
              <emma:interpretation id="{41F5917F-34BE-40C2-AB5D-434591339966}" emma:medium="tactile" emma:mode="ink">
                <msink:context xmlns:msink="http://schemas.microsoft.com/ink/2010/main" type="inkWord" rotatedBoundingBox="13994,975 17462,996 17459,1569 13990,1548"/>
              </emma:interpretation>
              <emma:one-of disjunction-type="recognition" id="oneOf1">
                <emma:interpretation id="interp1" emma:lang="" emma:confidence="1">
                  <emma:literal/>
                </emma:interpretation>
              </emma:one-of>
            </emma:emma>
          </inkml:annotationXML>
          <inkml:trace contextRef="#ctx0" brushRef="#br0" timeOffset="987.7226">12187-1757 0,'0'-24'0,"-48"24"47,23 0-32,-48 0-15,49 24 16,-1-24-16,25 49 16,-49-49-16,49 49 15,0-25 1,0 0-1,49-24-15,-49 49 0,49-49 16,-25 25-16,1-25 16,24 49-16,-25 24 15,-24-24 1,0-25 0,0 1-16,0 23 15,0-23 1,-49-25-16,0 24 0,25-24 15,0 0-15,-1 0 16,25-24 0,0-25-1,0 25 1,0-25 0,25 49-16,-25-49 0</inkml:trace>
          <inkml:trace contextRef="#ctx0" brushRef="#br0" timeOffset="1435.6171">12334-1513 0,'0'25'47,"0"48"-31,0-49-1,0 1-15,49 24 0,-49-25 32,24-24-32,-24 49 0,49-49 15,0 0 1,0 0 0,-49-49-16,0 25 15,0-25-15,0 24 16,0 1-16,0-25 15,0 73 48,0 25-47,0-24-16,0-1 15,0 1 1,0 23-16,24-48 15,-24 49-15,25-49 16,24 0 0</inkml:trace>
          <inkml:trace contextRef="#ctx0" brushRef="#br0" timeOffset="1736.5074">12920-1562 0,'-49'-49'16,"25"49"0,-25 0 15,49 25-15,-24-25-16,24 73 15,0-48-15,0-1 16,0 25-16,0-25 15,0 25 1,24-24-16,25-25 16,-25 0-16,1 0 15,-1 0-15,25 0 0,-25 0 16,25-49-16,-49 24 16</inkml:trace>
          <inkml:trace contextRef="#ctx0" brushRef="#br0" timeOffset="2006.1352">13189-1708 0,'-73'0'15,"24"0"1,24 24 0,25 25-1,-24-25 1,24 50-16,0-25 15,0-1-15,0 1 16,0-24-16,0 24 16,0-25-16,24 0 31,50-24-31,-50 0 0,25-24 16,0 0-16</inkml:trace>
          <inkml:trace contextRef="#ctx0" brushRef="#br0" timeOffset="2391.3589">13409-1488 0,'-25'0'16,"25"24"-1,25-24 1,-1 0-16,25 0 15,-25 0-15,1-49 16,-25 25 0,0-1-16,-25 25 15,-48-49 1,24 49 0,0 0-1,49 25-15,-48-25 16,48 49-16,0 0 15,-25-25-15,25 0 0,0 1 16,0 24-16,0 0 16,49-49-1,-25 0-15,1 0 16,24 0-16,-1 0 16,26 0-16,-25 0 15,-25 0 1</inkml:trace>
          <inkml:trace contextRef="#ctx0" brushRef="#br0" timeOffset="3510.1447">14239-1708 0,'-24'0'31,"-25"0"-15,0 0-1,0 0 1,0 0 0,0 49-1,49-25 1,0 25-1,0-25 1,25 1 0,24-25-1,-1 49-15,1-25 32,-49 25-32,0 0 15,0 0 1,-49-25-1,25-24-15,-25 49 16,0-49-16,1 0 31,48-25-15,0 1 0,48-25-1,-23 49 1</inkml:trace>
          <inkml:trace contextRef="#ctx0" brushRef="#br0" timeOffset="3973.817">14654-1659 0,'0'-25'0,"-24"25"16,-25 0 0,0 0-16,0 0 15,25 0 1,24 49 0,0 0-1,0 24 1,0-48-1,24-25 1,-24 24-16,74-24 16,-74 24-16,48-24 15,-48 49-15,0 0 16,0 0 0,-48-49-16,23 49 15,1-49-15,-50 49 16,26-49-16,-1 0 0,24 0 15,1 0 1,24-25 15,24 25-31,-24-49 16,74 49-16</inkml:trace>
          <inkml:trace contextRef="#ctx0" brushRef="#br0" timeOffset="4396.9366">14898-1488 0,'-24'0'16,"0"0"-1,24 48 16,0-23-15,0-1-16,0 1 16,0 24-16,0-25 0,0 0 15,73-24 17,-24 0-32,0-24 15,-49-49 1,0 24 15,0 0-31,-25 25 16,-24 24-16,49-25 15,-73 25-15,49 0 16,-1 0 0</inkml:trace>
          <inkml:trace contextRef="#ctx0" brushRef="#br0" timeOffset="4813.7909">15143-1562 0,'24'25'47,"1"24"-31,-25-25-16,0 25 15,0-25-15,48 1 16,-48 24-16,-24-74 47,24 1-47,0-25 15,0 0-15,0 0 0,0 0 16,0 25-16,24-1 31,1-23-15,24 48 0,-1 0-1,-23 0 1,-1 0-1,-24 48-15</inkml:trace>
        </inkml:traceGroup>
        <inkml:traceGroup>
          <inkml:annotationXML>
            <emma:emma xmlns:emma="http://www.w3.org/2003/04/emma" version="1.0">
              <emma:interpretation id="{3B78A5FA-E7B4-45E3-B0A9-64E7E8CBA3E5}" emma:medium="tactile" emma:mode="ink">
                <msink:context xmlns:msink="http://schemas.microsoft.com/ink/2010/main" type="inkWord" rotatedBoundingBox="18856,876 19689,881 19681,2175 18848,2169"/>
              </emma:interpretation>
              <emma:one-of disjunction-type="recognition" id="oneOf2">
                <emma:interpretation id="interp2" emma:lang="" emma:confidence="1">
                  <emma:literal/>
                </emma:interpretation>
              </emma:one-of>
            </emma:emma>
          </inkml:annotationXML>
          <inkml:trace contextRef="#ctx0" brushRef="#br0" timeOffset="6318.228">16950-1440 0,'-24'0'0,"24"-24"31,-25 24-31,-24 0 16,25 0-1,-1 0 1,25 49-16,0-25 0,0 1 16,0 24-16,0-1 15,0-23-15,0-1 16,49 25-1,25-49 1,-26-49 0,-48 25-1,0-1-15,25-23 16,-25 23-16,0 1 16,0-25-16,-25 0 15,1 25-15,-25 24 31,0 0-31,49 48 16,0 1-16,49 0 16,-24-49-16</inkml:trace>
          <inkml:trace contextRef="#ctx0" brushRef="#br0" timeOffset="6619.1277">17316-1830 0,'-24'0'16,"-1"-49"-16,-23 49 15,48 24 17,0 25-17,0 24-15,0 25 0,0 73 16,24 24-16,-24-24 0,0-49 15,0 1 1,0-1-16,49-49 0,-49-24 16,0-25-16,24-24 15,-24-49 17,0 1-32</inkml:trace>
          <inkml:trace contextRef="#ctx0" brushRef="#br0" timeOffset="6882.3005">17243-1024 0,'49'0'47,"0"0"-31,0-49-16,24 49 15,-24 0-15,0-25 16,-1 25-16,-23 0 16,-25-48 46</inkml:trace>
        </inkml:traceGroup>
        <inkml:traceGroup>
          <inkml:annotationXML>
            <emma:emma xmlns:emma="http://www.w3.org/2003/04/emma" version="1.0">
              <emma:interpretation id="{C63B0EC5-FE16-4CF3-92C1-96434EBF5FDD}" emma:medium="tactile" emma:mode="ink">
                <msink:context xmlns:msink="http://schemas.microsoft.com/ink/2010/main" type="inkWord" rotatedBoundingBox="21126,1022 23155,1035 23150,1719 21122,1707"/>
              </emma:interpretation>
              <emma:one-of disjunction-type="recognition" id="oneOf3">
                <emma:interpretation id="interp3" emma:lang="" emma:confidence="1">
                  <emma:literal/>
                </emma:interpretation>
              </emma:one-of>
            </emma:emma>
          </inkml:annotationXML>
          <inkml:trace contextRef="#ctx0" brushRef="#br0" timeOffset="8586.5914">19417-1708 0,'0'-25'16,"-49"25"15,24 0-15,1 0-16,0 0 15,-25 0-15,24 0 16,-24 25 0,25-1-16,0 25 15,24-25-15,-49-24 16,49 49-16,0-24 15,24-25 1,25 49 0,-25-49-1,1 0-15,24 0 0,0 0 16,-25 0-16,25 24 16,-49 25-1,-49 0 1,49-25-1,-73-24-15,48 49 0,-24-49 32,49 49-32,-48-49 15,96 0 17,-48-25-17,49 25-15,0 0 16,-24 0-16,23 49 15,-48-24 1,0-1-16,0 1 16,0 23-16,0-23 15,0-1 1,25-24-16,24 0 16,0 0-1,-25 0-15,25 0 16,-49-24-16,49 24 15,-49-49 32</inkml:trace>
          <inkml:trace contextRef="#ctx0" brushRef="#br0" timeOffset="640150.3427">19978-1611 0,'0'-24'62,"-24"24"-46,-25 0-16,25 0 15,-1 0 17,25 49-32,-49 0 15,49-25 1,0 1-1,0-1 17,25-24-17,-25 49 1,24-49 0,1 0-1,-1 0 1,-24 24-1,49-24 1,-49 25 0,0-1-1,0 25 1,0-25-16,0 1 31,-24-25-31,-1 49 16,1-49-1,-25 0 1,49-25 15,0 1 1,49 24-17,0-25-15</inkml:trace>
          <inkml:trace contextRef="#ctx0" brushRef="#br0" timeOffset="640513.5351">20345-1366 0,'0'24'31,"0"1"-16,0 48 1,0-49 0,0 50-16,0-50 15,0 0-15,0 25 16</inkml:trace>
          <inkml:trace contextRef="#ctx0" brushRef="#br0" timeOffset="641916.7476">20613-1293 0,'0'24'16,"49"-24"15,0-24-15,0-25 0,-25-24-16,-24 24 15,0 0 1,0 25-1,0-25 1,0 24 15,-48 25-15,23 0-16,1 0 16,-1 0 30,25 49-14,0-24-1,25 24-15,24-49 15,-25 0-16,0 0-15,25 0 16,25-25 0,-26 25-1,-48-24 1,25 24-16,-74 49 94,49-25-79,-24 0 1,24 25 0,0-24-1,48-25 16,26 0-15,-50 0 0,25-25-1</inkml:trace>
        </inkml:traceGroup>
        <inkml:traceGroup>
          <inkml:annotationXML>
            <emma:emma xmlns:emma="http://www.w3.org/2003/04/emma" version="1.0">
              <emma:interpretation id="{D6D9AC41-1A8C-4FCD-BBC9-73E2655CD9F3}" emma:medium="tactile" emma:mode="ink">
                <msink:context xmlns:msink="http://schemas.microsoft.com/ink/2010/main" type="inkWord" rotatedBoundingBox="23606,824 24696,831 24690,1908 23599,1902"/>
              </emma:interpretation>
              <emma:one-of disjunction-type="recognition" id="oneOf4">
                <emma:interpretation id="interp4" emma:lang="" emma:confidence="1">
                  <emma:literal/>
                </emma:interpretation>
              </emma:one-of>
            </emma:emma>
          </inkml:annotationXML>
          <inkml:trace contextRef="#ctx0" brushRef="#br0" timeOffset="642432.9776">21566-1317 0,'0'48'0,"0"1"16,0-24-1,0 48 1,0-24-1</inkml:trace>
          <inkml:trace contextRef="#ctx0" brushRef="#br0" timeOffset="643635.8349">22006-1513 0,'0'-49'32,"0"25"-1,-49-1-16,0 25 1,0 0-16,25 0 16,24 25 15,0 24-15,0 24-1,0-49 1,24 1 15,25-25-15,24 0-1,-48 0 1,-25-25-16,24-23 16,-24 72 62,0 0-78,0 1 0,0 24 15,0 0 1,0-1-16,0 26 16,0-25-16,0-1 15,0 1-15,0 0 16,0 0-16,0 0 15,0-25-15,0 1 16,0-50 31,49 25-47,-49-49 16,49 0-1,-25 25 1,1 24-1,-25-24 1</inkml:trace>
          <inkml:trace contextRef="#ctx0" brushRef="#br0" timeOffset="357841.7883">22372-1879 0,'0'-49'47,"24"49"-31,1 0-1,-1 24 1,49-24-1,-73 25 1,49-25 0,-24 24-1,-25 25 1,0 0 0,-25-49-16,25 49 15,-24-49-15,24 49 16,-49-1-16,49-23 15,-24-1-15,24 25 16,0 0 0,24-49-1,25 0-15,-25 0 16,1 0-16,24 0 16,-74 0 30,1 0-46,-25 49 16,24 0 0,25-25-16,0 25 15,0-25-15,25 1 16,-1-25 0,25 0-16,-49 49 0,25-49 15,-25 24 1,-49-24-1,0 49-15,0-49 16,0 24-16,0-24 16,25 25-1</inkml:trace>
        </inkml:traceGroup>
      </inkml:traceGroup>
    </inkml:traceGroup>
    <inkml:traceGroup>
      <inkml:annotationXML>
        <emma:emma xmlns:emma="http://www.w3.org/2003/04/emma" version="1.0">
          <emma:interpretation id="{9E5BAB20-0927-4EDB-9FBC-F2BA8EF0B895}" emma:medium="tactile" emma:mode="ink">
            <msink:context xmlns:msink="http://schemas.microsoft.com/ink/2010/main" type="paragraph" rotatedBoundingBox="14620,2209 28890,2049 28900,2962 14630,3123" alignmentLevel="2"/>
          </emma:interpretation>
        </emma:emma>
      </inkml:annotationXML>
      <inkml:traceGroup>
        <inkml:annotationXML>
          <emma:emma xmlns:emma="http://www.w3.org/2003/04/emma" version="1.0">
            <emma:interpretation id="{6376786F-DA9A-4FCA-913F-2B98596DD673}" emma:medium="tactile" emma:mode="ink">
              <msink:context xmlns:msink="http://schemas.microsoft.com/ink/2010/main" type="line" rotatedBoundingBox="14620,2209 28890,2049 28900,2962 14630,3123"/>
            </emma:interpretation>
          </emma:emma>
        </inkml:annotationXML>
        <inkml:traceGroup>
          <inkml:annotationXML>
            <emma:emma xmlns:emma="http://www.w3.org/2003/04/emma" version="1.0">
              <emma:interpretation id="{0B249F8A-CFEE-4833-9D04-E81C8697EFE3}" emma:medium="tactile" emma:mode="ink">
                <msink:context xmlns:msink="http://schemas.microsoft.com/ink/2010/main" type="inkWord" rotatedBoundingBox="14626,2760 14968,2756 14971,3003 14629,3007"/>
              </emma:interpretation>
              <emma:one-of disjunction-type="recognition" id="oneOf5">
                <emma:interpretation id="interp5" emma:lang="" emma:confidence="0.5">
                  <emma:literal>J</emma:literal>
                </emma:interpretation>
                <emma:interpretation id="interp6" emma:lang="" emma:confidence="0">
                  <emma:literal>j</emma:literal>
                </emma:interpretation>
                <emma:interpretation id="interp7" emma:lang="" emma:confidence="0">
                  <emma:literal>o</emma:literal>
                </emma:interpretation>
                <emma:interpretation id="interp8" emma:lang="" emma:confidence="0">
                  <emma:literal>.</emma:literal>
                </emma:interpretation>
                <emma:interpretation id="interp9" emma:lang="" emma:confidence="0">
                  <emma:literal>N</emma:literal>
                </emma:interpretation>
              </emma:one-of>
            </emma:emma>
          </inkml:annotationXML>
          <inkml:trace contextRef="#ctx0" brushRef="#br0" timeOffset="358706.8126">12725 1 0,'-49'0'0,"73"0"62,25 0-46,-24 0-16,-1 0 16,25 0-1,0 0 1,-74 0 15,25 25-31,-49-25 16</inkml:trace>
          <inkml:trace contextRef="#ctx0" brushRef="#br0" timeOffset="358945.1805">12603 197 0,'-25'0'16,"99"0"31,-26 0-47,1 0 16,0 0-16,0 0 15,-25 0-15,25 0 16,-49 49 15</inkml:trace>
        </inkml:traceGroup>
        <inkml:traceGroup>
          <inkml:annotationXML>
            <emma:emma xmlns:emma="http://www.w3.org/2003/04/emma" version="1.0">
              <emma:interpretation id="{86AAF54D-2E84-45B1-ACA7-044E81F293AE}" emma:medium="tactile" emma:mode="ink">
                <msink:context xmlns:msink="http://schemas.microsoft.com/ink/2010/main" type="inkWord" rotatedBoundingBox="15895,2274 18558,2244 18567,3050 15904,3080"/>
              </emma:interpretation>
            </emma:emma>
          </inkml:annotationXML>
          <inkml:trace contextRef="#ctx0" brushRef="#br0" timeOffset="653173.5158">14019-316 0,'0'-25'16,"-49"25"15,1 0-15,-1 0-1,49 25-15,-25-25 16,25 49-16,0 0 16,0-1 15,0-23-16,49 24 1,0-49 0,-49 24-16,49-24 15,24 0 1,-73 25-16,49-25 16,-25 0-16,-24 48 15,0-23 1,0-1-1,0 1-15,0 24 16,-49-49 0,49 24-1,-24-24 1,0 0 0,-25 0-1,-24 0 1,73-49-1,0 25 1,0-1 0,0 1-1,24 24-15,0 0 16,1 0 15</inkml:trace>
          <inkml:trace contextRef="#ctx0" brushRef="#br0" timeOffset="653875.3559">14605-389 0,'0'-49'16,"0"98"31,-73-25-32,73 0-15,0 50 0,-24-25 16,24 24-16,0 0 16,0-24-16,0 0 15,0-25 1,0 25-16,24-49 15,-24 49-15,49-49 16,0 24-16,24-24 16,-49 49-1,1-49 1</inkml:trace>
          <inkml:trace contextRef="#ctx0" brushRef="#br0" timeOffset="655062.7484">15240-243 0,'-24'0'31,"24"-49"-31,-73 49 31,48 0-15,1 0-1,24 25-15,-25-25 16,25 24 0,-48-24-1,48 25-15,0 23 16,24-48-1,-24 49 1,24-49-16,1 25 31,24-25-31,-25 0 16,1 24 0,-25 49-1,0-48 1,0-1-1,0 1 1,-25-25 15,-24 0-15,25 0 0</inkml:trace>
          <inkml:trace contextRef="#ctx0" brushRef="#br0" timeOffset="655385.9303">15631-72 0,'0'25'31,"0"23"-15,0-23 0,0-1-16,0 25 15,0-24-15,-49-1 0,49 25 16</inkml:trace>
          <inkml:trace contextRef="#ctx0" brushRef="#br0" timeOffset="656289.3557">15973-218 0,'-24'0'47,"24"48"-31,-25-23-16,25 24 16,0 0-1,0-1 1,0-23-1,49-25-15,24 0 16,-48 0 0,-1 0-16,1 0 0,23-25 15,-23-23 1,-25 23 0,0-24-16,0-24 31,0 24-31,-49 49 15,25-24 1,-25 24-16,0 0 16,0 0-1,25 0 1</inkml:trace>
          <inkml:trace contextRef="#ctx0" brushRef="#br0" timeOffset="656652.8233">16266-511 0,'25'0'47,"23"0"-31,1 48-16,-24-23 16,24 24-16,-49-1 15,48 1-15,-48 0 16,0 24-16,0 1 15,0-1-15,0 0 16,0 1-16,-24-26 16,24 1-1,-73-24-15,48 23 16,1-48 15,-25 0-15</inkml:trace>
        </inkml:traceGroup>
        <inkml:traceGroup>
          <inkml:annotationXML>
            <emma:emma xmlns:emma="http://www.w3.org/2003/04/emma" version="1.0">
              <emma:interpretation id="{9211A203-2414-4D3F-93BC-767CB9281AE5}" emma:medium="tactile" emma:mode="ink">
                <msink:context xmlns:msink="http://schemas.microsoft.com/ink/2010/main" type="inkWord" rotatedBoundingBox="19583,2445 19904,2442 19909,2881 19588,2885"/>
              </emma:interpretation>
              <emma:one-of disjunction-type="recognition" id="oneOf6">
                <emma:interpretation id="interp10" emma:lang="" emma:confidence="1">
                  <emma:literal/>
                </emma:interpretation>
              </emma:one-of>
            </emma:emma>
          </inkml:annotationXML>
          <inkml:trace contextRef="#ctx0" brushRef="#br0" timeOffset="657909.6612">17561-292 0,'0'25'47,"0"24"-31,-25-1-1,25-23-15,0-1 16,0 25-16,0-24 15,0-1-15,0 25 16,25-49-16,-25 49 16,48-49-1,1 24-15,0-24 16,-49 25 0,49-25-16,-25 0 15,25 0 1,-49-25-1,25 25 1,-25-49-16,0-24 16,0 49-1,0-1 1,0-24 0,0 0-1,0 1 1,0-1-1,0 24 17,0 1-1</inkml:trace>
        </inkml:traceGroup>
        <inkml:traceGroup>
          <inkml:annotationXML>
            <emma:emma xmlns:emma="http://www.w3.org/2003/04/emma" version="1.0">
              <emma:interpretation id="{17539C96-0005-4403-B188-ADBDADAA7568}" emma:medium="tactile" emma:mode="ink">
                <msink:context xmlns:msink="http://schemas.microsoft.com/ink/2010/main" type="inkWord" rotatedBoundingBox="20828,2201 23637,2170 23646,2952 20836,2984"/>
              </emma:interpretation>
            </emma:emma>
          </inkml:annotationXML>
          <inkml:trace contextRef="#ctx0" brushRef="#br0" timeOffset="659244.5939">19002-365 0,'-25'0'31,"-24"0"-15,-24 0-1,24 0 1,25 24 0,24 25-1,0 0 1,0 0 0,0 0-1,0-25-15,49-24 16,-49 49-16,48-49 15,-48 25-15,49-25 16,-49 24-16,74-24 0,-74 49 16,0-25-1,0 1 1,0-1 0,-25 25 15,1-49-16,-25 0 1,0 0 0,0 0-1,49-49-15,0 25 47,25-1-16,-1 25-15,25 0 0,-49-49-16,24 49 15</inkml:trace>
          <inkml:trace contextRef="#ctx0" brushRef="#br0" timeOffset="659714.5627">19417-414 0,'0'-49'0,"-25"49"47,25 49-31,0-24-16,-24-1 15,24 25-15,0 24 0,0 0 16,0-24-16,0 0 16,0 0-16,0 0 15,0-25-15,0 25 16,24-24-16,25-25 15,-24 48-15,-1-48 16,25 0 0,0 0-16,-25 0 15,1 0-15</inkml:trace>
          <inkml:trace contextRef="#ctx0" brushRef="#br0" timeOffset="661033.6565">19807 1 0,'0'25'31,"25"-25"-15,48-25 0,-48 25-1,-25-48-15,48-1 16,-48 24-16,49-24 15,-49 1-15,0 23 16,0 1-16,0-1 0,0-24 31,-24 49-31,-1 0 16,1 25 0,24-1-1,-49-24-15,49 25 16,0 24-1,0-25 1,25-24 0,-25 24-16,24-24 15,25 0 1,24 0 0,-48 0-16,23 0 15,-23 0-15,-1 0 16,-73 49 46,49 0-46,-24-49-16,24 73 16,0-24 15,0-24-31,24-25 15,50 0 1,-25 0 0,-1 0-1,-23 0 1</inkml:trace>
          <inkml:trace contextRef="#ctx0" brushRef="#br0" timeOffset="661296.7439">20613 26 0,'0'73'78,"0"-48"-78,0 23 16,0-23-1,-48-25 1</inkml:trace>
          <inkml:trace contextRef="#ctx0" brushRef="#br0" timeOffset="662283.4491">20882-316 0,'0'49'47,"-24"-49"-47,24 49 15,0-25-15,0 0 16,0 50 0,24-25-16,25-49 31,0 24-31,-25-24 0,1 0 15,-1 0-15,25 0 16,0-73 0,-49 24-16,0 24 31,0 1-31,0-25 16,0 0-1,0 25 1,-25 24-16,-48 0 15,49 0 1,-1 0-16,1 0 16,-49 0-16,48 0 15,25 49 17,25-49-1</inkml:trace>
          <inkml:trace contextRef="#ctx0" brushRef="#br0" timeOffset="662684.6392">21322-585 0,'49'0'47,"-25"0"-47,49 49 16,-24 0-16,-24 0 15,-25 24-15,48-24 16,-48 0-16,0 0 16,0 24-16,-24 0 15,24-24 1,-49 24-16,0-24 16,49-24-16,-49 23 15,25-23 1</inkml:trace>
        </inkml:traceGroup>
        <inkml:traceGroup>
          <inkml:annotationXML>
            <emma:emma xmlns:emma="http://www.w3.org/2003/04/emma" version="1.0">
              <emma:interpretation id="{7F068C68-F59A-4BA3-98BA-436252B06ED5}" emma:medium="tactile" emma:mode="ink">
                <msink:context xmlns:msink="http://schemas.microsoft.com/ink/2010/main" type="inkWord" rotatedBoundingBox="24981,2420 25350,2416 25355,2856 24986,2860"/>
              </emma:interpretation>
              <emma:one-of disjunction-type="recognition" id="oneOf7">
                <emma:interpretation id="interp11" emma:lang="" emma:confidence="1">
                  <emma:literal/>
                </emma:interpretation>
              </emma:one-of>
            </emma:emma>
          </inkml:annotationXML>
          <inkml:trace contextRef="#ctx0" brushRef="#br0" timeOffset="664126.3767">22982-218 0,'0'-49'0,"-48"49"31,48 49-15,0-25-1,0 49 1,0-48-16,0-1 15,0 25 1,48-25-16,-23 25 16,-1-49-1,-24 49-15,74-49 16,-26 0-16,-23 0 16,24 0-1,0-24 1,-49-1-1,0 1 1,24 24-16,-24-49 16,0 0-1,0 0-15,0 25 16,0-1-16,0-23 16,0-1-16,-24 24 31,24-24-31</inkml:trace>
        </inkml:traceGroup>
        <inkml:traceGroup>
          <inkml:annotationXML>
            <emma:emma xmlns:emma="http://www.w3.org/2003/04/emma" version="1.0">
              <emma:interpretation id="{E1653C0A-3312-42CD-B51F-E56D43221092}" emma:medium="tactile" emma:mode="ink">
                <msink:context xmlns:msink="http://schemas.microsoft.com/ink/2010/main" type="inkWord" rotatedBoundingBox="26130,2199 27812,2180 27821,2974 26139,2993"/>
              </emma:interpretation>
              <emma:one-of disjunction-type="recognition" id="oneOf8">
                <emma:interpretation id="interp12" emma:lang="" emma:confidence="1">
                  <emma:literal/>
                </emma:interpretation>
              </emma:one-of>
            </emma:emma>
          </inkml:annotationXML>
          <inkml:trace contextRef="#ctx0" brushRef="#br0" timeOffset="665313.4427">24350-560 0,'-24'0'16,"-1"0"-1,-24 0 1,1 0 0,23 0-16,1 24 15,-25-24-15,49 49 16,-24 0-16,24-25 0,0 1 15,0 48 1,24-24 0,25-25-1,0-24-15,-25 49 16,0-49-16,50 24 16,-25-24-1,-49 49 1,48-49-16,-48 49 15,0 0 1,0 0-16,0 0 31,0 0-31,-48-49 16,-1 0-16,-25 0 16,26 0-1,48-25 1,-25 25-16,25-49 15,0 25-15,0-1 16,0-23 0,25 48 15,-25-25-31,48 25 16,1 0-1,0-24 1,-24 24-1,-25-49 1</inkml:trace>
          <inkml:trace contextRef="#ctx0" brushRef="#br0" timeOffset="665676.8498">24839-536 0,'0'49'63,"-49"-25"-48,49 1-15,0 24 16,0-1-16,-25 1 16,25 0-16,0 0 15,0 0-15,0 0 0,0 24 16,0-49-16,0 1 16,74 48-16,-26-73 31,-48 25-31,25-25 0,-1 0 15</inkml:trace>
          <inkml:trace contextRef="#ctx0" brushRef="#br0" timeOffset="666716.531">25376-194 0,'-24'-73'16,"-50"24"-16,25 49 16,1 0-1,23 0-15,1 0 16,24 24-16,-49-24 15,49 49-15,0 0 16,0 24-16,24-48 16,1-1-1,24-24-15,-25 0 16,0 0-16,25 0 16,-24-49-1,-25 0 1,24 1-16,-24 72 62,0 25-62,0-25 0,0 1 16,0 24-16,0 24 31,0-24-31,0 0 0,0-25 16,0 0-16,0 25 15,49-49 32,-49-24-31,49 24-16,-49-25 0,49 25 16,-49-48-16,48 48 15,-48-25-15,0-24 78</inkml:trace>
          <inkml:trace contextRef="#ctx0" brushRef="#br0" timeOffset="666979.6353">25767-96 0,'0'24'47,"0"1"-32,0-1-15,0 25 16,0-25-16,0 1 0,0 24 15,0-25 1,0-48 15</inkml:trace>
        </inkml:traceGroup>
        <inkml:traceGroup>
          <inkml:annotationXML>
            <emma:emma xmlns:emma="http://www.w3.org/2003/04/emma" version="1.0">
              <emma:interpretation id="{E6CA817D-1E04-4FAF-892B-A30126013A22}" emma:medium="tactile" emma:mode="ink">
                <msink:context xmlns:msink="http://schemas.microsoft.com/ink/2010/main" type="inkWord" rotatedBoundingBox="28230,2056 28890,2049 28898,2805 28238,2812"/>
              </emma:interpretation>
              <emma:one-of disjunction-type="recognition" id="oneOf9">
                <emma:interpretation id="interp13" emma:lang="" emma:confidence="0.5">
                  <emma:literal>0)</emma:literal>
                </emma:interpretation>
                <emma:interpretation id="interp14" emma:lang="" emma:confidence="0.5">
                  <emma:literal>o )</emma:literal>
                </emma:interpretation>
                <emma:interpretation id="interp15" emma:lang="" emma:confidence="0">
                  <emma:literal>o ,</emma:literal>
                </emma:interpretation>
                <emma:interpretation id="interp16" emma:lang="" emma:confidence="0">
                  <emma:literal>o ]</emma:literal>
                </emma:interpretation>
                <emma:interpretation id="interp17" emma:lang="" emma:confidence="0">
                  <emma:literal>, )</emma:literal>
                </emma:interpretation>
              </emma:one-of>
            </emma:emma>
          </inkml:annotationXML>
          <inkml:trace contextRef="#ctx0" brushRef="#br0" timeOffset="667612.6398">26231-414 0,'0'25'62,"0"23"-62,0-23 0,0-1 0,0 25 16,0-24-16,0-1 15,0 25 1,24-49-16,-24 24 16,49-24-16,-25 0 15,1 0-15,24 0 16,-25 0-1,1 0-15,-25-49 16,73 1-16,-73-1 16,0 24-1,0 1-15,0-25 16,-49 25-16,0-25 16,-24 49-1,48 0 1,-23 0-1,-1 0 1,0 0 0</inkml:trace>
          <inkml:trace contextRef="#ctx0" brushRef="#br0" timeOffset="668036.3121">26670-707 0,'74'25'47,"-50"-25"-47,25 73 15,-49-49-15,24 25 16,-24 24-1,0-24-15,0 24 16,0 1-16,0 23 16,0-23-16,-73-25 15,73-25-15,-73 25 16,48-49-16,-23 24 16,-1-24-1</inkml:trace>
        </inkml:traceGroup>
      </inkml:traceGroup>
    </inkml:traceGroup>
    <inkml:traceGroup>
      <inkml:annotationXML>
        <emma:emma xmlns:emma="http://www.w3.org/2003/04/emma" version="1.0">
          <emma:interpretation id="{CC6AEC91-3911-477F-B41A-0B384EA387E0}" emma:medium="tactile" emma:mode="ink">
            <msink:context xmlns:msink="http://schemas.microsoft.com/ink/2010/main" type="paragraph" rotatedBoundingBox="14789,3816 25633,3647 25650,4746 14806,4915" alignmentLevel="2"/>
          </emma:interpretation>
        </emma:emma>
      </inkml:annotationXML>
      <inkml:traceGroup>
        <inkml:annotationXML>
          <emma:emma xmlns:emma="http://www.w3.org/2003/04/emma" version="1.0">
            <emma:interpretation id="{4D5481D1-EA6B-4E6D-83B7-22E32C71199B}" emma:medium="tactile" emma:mode="ink">
              <msink:context xmlns:msink="http://schemas.microsoft.com/ink/2010/main" type="inkBullet" rotatedBoundingBox="14800,4517 15090,4513 15093,4702 14802,4706"/>
            </emma:interpretation>
          </emma:emma>
        </inkml:annotationXML>
        <inkml:trace contextRef="#ctx0" brushRef="#br0" timeOffset="387777.7921">12774 1760 0,'-25'0'31,"50"0"32,-1 0-48,25 0-15,0 0 16,0 0-16,-25 0 16,0 0-16,-48 0 62,0 0-46</inkml:trace>
        <inkml:trace contextRef="#ctx0" brushRef="#br0" timeOffset="388063.1916">12798 1931 0,'24'0'46,"25"0"-30,-24 0-16,-1 0 16,1 0-16,23 0 15,-23 0-15,-1 0 16</inkml:trace>
      </inkml:traceGroup>
      <inkml:traceGroup>
        <inkml:annotationXML>
          <emma:emma xmlns:emma="http://www.w3.org/2003/04/emma" version="1.0">
            <emma:interpretation id="{86EEEA4F-7F4B-429C-BCEC-B0373A6168AD}" emma:medium="tactile" emma:mode="ink">
              <msink:context xmlns:msink="http://schemas.microsoft.com/ink/2010/main" type="line" rotatedBoundingBox="16620,3788 25633,3647 25650,4746 16637,4887"/>
            </emma:interpretation>
          </emma:emma>
        </inkml:annotationXML>
        <inkml:traceGroup>
          <inkml:annotationXML>
            <emma:emma xmlns:emma="http://www.w3.org/2003/04/emma" version="1.0">
              <emma:interpretation id="{A691B577-24E6-4708-AA43-4FD2798FACE2}" emma:medium="tactile" emma:mode="ink">
                <msink:context xmlns:msink="http://schemas.microsoft.com/ink/2010/main" type="inkWord" rotatedBoundingBox="16620,3788 17016,3782 17033,4881 16637,4887"/>
              </emma:interpretation>
            </emma:emma>
          </inkml:annotationXML>
          <inkml:trace contextRef="#ctx0" brushRef="#br0" timeOffset="739291.7">14679 1320 0,'-25'0'62,"-24"49"-46,49-24 0,-24 23-16,24 26 15,0-26-15,0 1 0,0 0 16,0 0-16,0 0 0,24 0 16,-24-25-16,49-24 15,0 49-15,-25-49 16,1 0-16,24 0 15,-25 0-15,1 0 16,23-24-16,-23 24 0,-25-49 16,49 0-16,-49 24 15,0 1-15,0-25 16,0 0-16,0 0 16,0 25-16,0 0 15,0-25-15,0 24 16,-49 1-1,0-25 1,0 25 0,-24 24-1,48 0-15,-23 0 0,-1 0 32,49 24-32,-25-24 15,25 49 1</inkml:trace>
          <inkml:trace contextRef="#ctx0" brushRef="#br0" timeOffset="739893.3646">14776 1100 0,'0'-24'16,"0"-25"15,0 98 16,0 0-47,0 0 16,0 24-16,0 25 15,0-25-15,0 0 16,0 0-16,0 1 15,0-1-15,0-24 0,0 0 16,0 0-16,0-25 16,25 25-16,-25-25 15,0 1-15,0 48 16,0-49 0,0 1-1,0-1 1,0-73 93</inkml:trace>
        </inkml:traceGroup>
        <inkml:traceGroup>
          <inkml:annotationXML>
            <emma:emma xmlns:emma="http://www.w3.org/2003/04/emma" version="1.0">
              <emma:interpretation id="{B46AF0E8-6FFD-4B4E-8A96-7911650059EB}" emma:medium="tactile" emma:mode="ink">
                <msink:context xmlns:msink="http://schemas.microsoft.com/ink/2010/main" type="inkWord" rotatedBoundingBox="18239,4205 18610,4200 18616,4615 18246,4621"/>
              </emma:interpretation>
              <emma:one-of disjunction-type="recognition" id="oneOf10">
                <emma:interpretation id="interp18" emma:lang="" emma:confidence="1">
                  <emma:literal/>
                </emma:interpretation>
              </emma:one-of>
            </emma:emma>
          </inkml:annotationXML>
          <inkml:trace contextRef="#ctx0" brushRef="#br0" timeOffset="674788.3621">16217 1540 0,'0'-24'31,"-24"48"0,24 25-15,0-25-16,0 1 0,0-1 16,0 25-16,24-25 15,-24 1-15,25-25 16,-25 73-16,49-73 16,-1 25-16,1-25 15,-24 0 1,24 0-16,-1 0 15,-23 0 1,-25-49 15,24 49-31,-24-25 16,0-24-16,0 1 31,0 23-15,0-24-16,0 25 0,0-25 15,0 0 1,0 0 0</inkml:trace>
        </inkml:traceGroup>
        <inkml:traceGroup>
          <inkml:annotationXML>
            <emma:emma xmlns:emma="http://www.w3.org/2003/04/emma" version="1.0">
              <emma:interpretation id="{89EF9A54-F559-4BA1-BBE5-E937EE591A52}" emma:medium="tactile" emma:mode="ink">
                <msink:context xmlns:msink="http://schemas.microsoft.com/ink/2010/main" type="inkWord" rotatedBoundingBox="19579,3852 20898,3831 20913,4772 19593,4792"/>
              </emma:interpretation>
              <emma:one-of disjunction-type="recognition" id="oneOf11">
                <emma:interpretation id="interp19" emma:lang="" emma:confidence="1">
                  <emma:literal/>
                </emma:interpretation>
              </emma:one-of>
            </emma:emma>
          </inkml:annotationXML>
          <inkml:trace contextRef="#ctx0" brushRef="#br0" timeOffset="753743.8708">18464 1296 0,'0'-25'15,"-171"50"64,122 24-64,49-25 1,-24-24-16,24 25 0,0 23 15,0-23 1,0-1 0,49 25-1,-25-49 1,-24 24 0,25-24-16,24 0 15,-49 25-15,24-25 16,0 49-1,-24-25 17,0 1-1,-48-25-15,48 48-16,-49-48 15,-25 0-15,26 0 16,48-24 46,24 0-46</inkml:trace>
          <inkml:trace contextRef="#ctx0" brushRef="#br0" timeOffset="752841.7241">17829 1125 0,'-49'0'47,"1"0"-31,23 0-16,-24 0 15,25 0-15,24 24 16,-49-24-16,49 25 0,-24-25 16,24 49-1,0-25 16,0 0-15,24-24-16,25 0 16,-49 49-1,49-49-15,0 0 16,-49 25 0,0-1-1,0 1 1,0 23-1,0-23-15,0-1 16,-49 25-16,24-25 16,1-24-16,24 25 15,-49-25-15,0 0 32,74 0-1,23 0-16,-23 0-15,-1 0 16,25 0 0,-49 49 15,0 0-15,0-25-16,0 0 15,0 25-15,0-24 16,0-1-16,0 25 15,0 0 1,0-25 0,0 1-16,73 24 31,-48-49-31,-1 0 16,1 0-16,23 0 15,-23 0-15,-25-25 63</inkml:trace>
          <inkml:trace contextRef="#ctx0" brushRef="#br0" timeOffset="754962.704">18684 1100 0,'0'-24'16,"49"24"62,-25 0-62,25 0-1,-24 49 16,-25-25 1,0 1-17,0 48 32,0-49-47,-49-24 0,49 49 16,0-24-1,-25-25-15,25 24 0,0 1 32,-24-25-32,24 48 0,0-23 15,0-1 17,0 25-1,24-49-31,25 0 15,-24 0 1,-1 0 0,-48 0 93,24 49-109,-25-49 16,25 49-16,-49-25 15,49 25-15,0-25 0,-24 1 16,24 24-16,0 0 16,24-1-1,1-23 1,-1-25 15,-24 49-15,-24-49 15,-50 24 0,26-24-15,23 0 31</inkml:trace>
        </inkml:traceGroup>
        <inkml:traceGroup>
          <inkml:annotationXML>
            <emma:emma xmlns:emma="http://www.w3.org/2003/04/emma" version="1.0">
              <emma:interpretation id="{A0C65450-DC16-4AF6-8A1A-2FF04159A7C0}" emma:medium="tactile" emma:mode="ink">
                <msink:context xmlns:msink="http://schemas.microsoft.com/ink/2010/main" type="inkWord" rotatedBoundingBox="22025,4133 22445,4127 22451,4565 22032,4572"/>
              </emma:interpretation>
              <emma:one-of disjunction-type="recognition" id="oneOf12">
                <emma:interpretation id="interp20" emma:lang="" emma:confidence="1">
                  <emma:literal/>
                </emma:interpretation>
              </emma:one-of>
            </emma:emma>
          </inkml:annotationXML>
          <inkml:trace contextRef="#ctx0" brushRef="#br0" timeOffset="680771.5819">20027 1467 0,'-49'0'0,"49"24"63,0 49-48,0-48-15,0-1 16,25 25 0,-25-24-16,24-1 15,25 49 1,0-73-16,-25 25 16,1-25-16,24 0 15,-25 0-15,25 0 16,-25 0-1,-24-25-15,49 25 16,-49-49-16,25 49 0,-25-48 16,0-1-1,0-25-15,0 50 16,0 0-16,0-25 16,0 24-16,0-23 31,0 23-16,0 50 64</inkml:trace>
        </inkml:traceGroup>
        <inkml:traceGroup>
          <inkml:annotationXML>
            <emma:emma xmlns:emma="http://www.w3.org/2003/04/emma" version="1.0">
              <emma:interpretation id="{07839612-4930-4EA9-81EF-A02683755FD0}" emma:medium="tactile" emma:mode="ink">
                <msink:context xmlns:msink="http://schemas.microsoft.com/ink/2010/main" type="inkWord" rotatedBoundingBox="23930,3881 25636,3855 25650,4741 23944,4768"/>
              </emma:interpretation>
              <emma:one-of disjunction-type="recognition" id="oneOf13">
                <emma:interpretation id="interp21" emma:lang="" emma:confidence="0.5">
                  <emma:literal>{</emma:literal>
                </emma:interpretation>
                <emma:interpretation id="interp22" emma:lang="" emma:confidence="0">
                  <emma:literal>q</emma:literal>
                </emma:interpretation>
                <emma:interpretation id="interp23" emma:lang="" emma:confidence="0">
                  <emma:literal>E</emma:literal>
                </emma:interpretation>
                <emma:interpretation id="interp24" emma:lang="" emma:confidence="0">
                  <emma:literal>g</emma:literal>
                </emma:interpretation>
                <emma:interpretation id="interp25" emma:lang="" emma:confidence="0">
                  <emma:literal>s</emma:literal>
                </emma:interpretation>
              </emma:one-of>
            </emma:emma>
          </inkml:annotationXML>
          <inkml:trace contextRef="#ctx0" brushRef="#br0" timeOffset="764557.1298">22177 1174 0,'0'-25'16,"-49"25"46,-25 0-46,26 0 0,23 49-16,-24-24 15,49 23 1,-49-48-16,49 25 15,0-1 17,25-24-32,-25 25 15,73-25-15,-48 0 0,-1 49 16,25-49 15,-49 24-31,0 0 31,0 25-31,0-24 16,-49-25 0,49 24-16,-49-24 15,25 0 1,48 0 31,1 0-32,23 0-15,1 0 16,-49 49 0,0 24-1,0-48 1,-24-1-16,24 25 16,-49 0-16,49 0 15,0-25-15,0 25 0,0-25 16,0 1-1,0-1 17,73-24-32,-24 0 15,-24 0-15,-1 0 16,25 0-16,0 0 16,-74 0 15,25-24-16</inkml:trace>
          <inkml:trace contextRef="#ctx0" brushRef="#br0" timeOffset="767378.9719">22543 1662 0,'24'0'94,"25"0"-79,0 0-15,0-24 16,24-25-1,-48 49-15,-25-49 16,48 49-16,-48-49 16,25-24-1,-25 24 1,0 25-16,0-1 31,-25 25-15,25-49-16,-48 49 31,23 0 0,1 0-15,-1 0 15,25 25-31,0-1 31,0 1-15,0-1 0,25 25 15,24-49-15,24 0-1,-24 0 1,-25 0-1,0 0-15,25 0 16,0 0 0,-73 24 77,24 25-77,-25-49-16,25 49 0,0-25 16,0 1-1,0 24 1,49-49 31,0 0-32,-49-25 48</inkml:trace>
          <inkml:trace contextRef="#ctx0" brushRef="#br0" timeOffset="768312.2703">23373 1149 0,'25'-49'78,"-1"49"-78,1 0 16,-1 0-1,25 0 1,-25 0 15,-24 49-15,0-24 0,0-1-16,0 49 15,-49-73 1,49 49-16,-24-24 15,24-1 1,-24 98 47,24-97-63,0-1 15,0 0 1,48-24-1,1 0 1,0 0-16,-73 0 78,-25 0-78,24 49 31,25-24-15,0-1 0,0 49-1,0-24 1,25-24 0,-25-1-16,0 49 15,0-48 1,0-1-1,-25-24 1,25 25-16,-48-25 16,-1 0-1,24 0 1,25-25 46,0 1-46</inkml:trace>
        </inkml:traceGroup>
      </inkml:traceGroup>
    </inkml:traceGroup>
    <inkml:traceGroup>
      <inkml:annotationXML>
        <emma:emma xmlns:emma="http://www.w3.org/2003/04/emma" version="1.0">
          <emma:interpretation id="{21700311-B703-4C1D-9630-4B63BB64B269}" emma:medium="tactile" emma:mode="ink">
            <msink:context xmlns:msink="http://schemas.microsoft.com/ink/2010/main" type="paragraph" rotatedBoundingBox="14880,5764 19761,5590 19797,6607 14916,6782" alignmentLevel="2"/>
          </emma:interpretation>
        </emma:emma>
      </inkml:annotationXML>
      <inkml:traceGroup>
        <inkml:annotationXML>
          <emma:emma xmlns:emma="http://www.w3.org/2003/04/emma" version="1.0">
            <emma:interpretation id="{CA333D10-F615-4999-AA67-E17863512CC7}" emma:medium="tactile" emma:mode="ink">
              <msink:context xmlns:msink="http://schemas.microsoft.com/ink/2010/main" type="line" rotatedBoundingBox="14880,5764 19761,5590 19797,6607 14916,6782"/>
            </emma:interpretation>
          </emma:emma>
        </inkml:annotationXML>
        <inkml:traceGroup>
          <inkml:annotationXML>
            <emma:emma xmlns:emma="http://www.w3.org/2003/04/emma" version="1.0">
              <emma:interpretation id="{649BA073-4B3B-4860-84FC-25EA01165BCE}" emma:medium="tactile" emma:mode="ink">
                <msink:context xmlns:msink="http://schemas.microsoft.com/ink/2010/main" type="inkWord" rotatedBoundingBox="14897,6227 15279,6213 15289,6495 14907,6509"/>
              </emma:interpretation>
              <emma:one-of disjunction-type="recognition" id="oneOf14">
                <emma:interpretation id="interp26" emma:lang="" emma:confidence="1">
                  <emma:literal/>
                </emma:interpretation>
              </emma:one-of>
            </emma:emma>
          </inkml:annotationXML>
          <inkml:trace contextRef="#ctx0" brushRef="#br0" timeOffset="410202.5687">12847 3469 0,'0'25'0,"24"-25"47,25 0-32,-24 0-15,23 0 16,1 0-16,0 0 16,-24 0-16,-1 0 31,-24 49 0,-24-49-15</inkml:trace>
          <inkml:trace contextRef="#ctx0" brushRef="#br0" timeOffset="410503.6383">12920 3738 0,'49'0'47,"-25"0"-47,25 0 16,0 0-16,0 0 15,0-24-15,-25 24 0,1 0 16,-25 24 47</inkml:trace>
        </inkml:traceGroup>
        <inkml:traceGroup>
          <inkml:annotationXML>
            <emma:emma xmlns:emma="http://www.w3.org/2003/04/emma" version="1.0">
              <emma:interpretation id="{911031F1-8656-4974-9222-607D8D66C026}" emma:medium="tactile" emma:mode="ink">
                <msink:context xmlns:msink="http://schemas.microsoft.com/ink/2010/main" type="inkWord" rotatedBoundingBox="16684,5700 19761,5590 19797,6607 16720,6717">
                  <msink:destinationLink direction="with" ref="{104968B7-42D6-4478-BEF6-70A9FB7A8800}"/>
                </msink:context>
              </emma:interpretation>
              <emma:one-of disjunction-type="recognition" id="oneOf15">
                <emma:interpretation id="interp27" emma:lang="" emma:confidence="1">
                  <emma:literal/>
                </emma:interpretation>
              </emma:one-of>
            </emma:emma>
          </inkml:annotationXML>
          <inkml:trace contextRef="#ctx0" brushRef="#br0" timeOffset="776364.78">15533 3543 0,'25'0'31,"-1"0"-31,25-25 16,-24 1-1,23-25-15,1 25 16,-24-25-16,24 24 15,-49 1-15,24-25 16,-24 25-16,0-25 16,-24 0 15,-50 49-15,50 0-16,-25 0 15,25 0 1,24 24-1,0 1 1,-49-25-16,49 49 16,24 0-1,25-1 1,0-48 0,0 25-16,-25-25 15,1 0-15,23 0 16,-23 0-16,-1 0 15,25 0 1,0 0 0,-74 0 31,1 0-32,-25 49 1,49-1-1,-24-23-15,24-1 16,0 25-16,0 0 16,0-25 15,73-24-31,-24 0 16,-25 0-16,25 0 15,0 0-15,-25 0 16,-24-48 46</inkml:trace>
          <inkml:trace contextRef="#ctx0" brushRef="#br0" timeOffset="776634.6012">16462 3372 0,'0'24'31,"0"49"-15,0-48-16,0-1 16,0 1-16,0 24 15,0-25-15,0 0 32</inkml:trace>
          <inkml:trace contextRef="#ctx0" brushRef="#br0" timeOffset="774814.4049">15069 2932 0,'-48'0'78,"23"0"-78,-24 0 16,25 0-16,-1 25 15,-23-25-15,23 48 16,1-48-16,24 49 0,-49-49 16,49 25-16,0 24 15,49-25 17,-25-24-32,1 0 0,-1 0 15,25 0-15,-25 0 16,25 24-1,-49 25 1,0 0 0,-24-49-16,-1 73 0,-48-24 15,24-24-15,0 23 16,0-48-16,1 49 16,23-49-1,50 0 32,23 0-31,-23 0-16,-1 0 15,25 0-15,0 0 16,-49 49 0,0-24-16,0 23 15,0-23-15,0-1 16,0 1-16,0 24 0,0-25 15,0 25 1,24-49-16,-24 24 16,49-24-16,-24 0 15,24 0-15,-25 0 16,0 0-16,25 0 16,-49-24 46</inkml:trace>
          <inkml:trace contextRef="#ctx0" brushRef="#br0" timeOffset="777437.1276">17194 3176 0,'0'-24'47,"-24"24"-31,-25 0-1,25 0 1,-1 0-16,-24 0 15,25 0-15,-1 0 0,-23 0 16,48 24 0,-49-24-1,49 49-15,0-24 16,0-1 0,24-24-1,1 49 1,23-49-1,1 0 1,-49 24 0,49-24-16,24 0 15,-48 25 1,-25 24 15,0-25-31,0 0 16,0 25-1,-49-49 1,0 25-16,25-25 16,-1 0-1,-24 0 17,1 0-32,48-49 46,48 0-30</inkml:trace>
          <inkml:trace contextRef="#ctx0" brushRef="#br0" timeOffset="778578.0106">17414 2981 0,'0'-24'31,"98"24"79,-49 0-110,-25 0 31,-24 24 0,0 25-15,0 0-1,0-25 17,-24 1-17,24 23 1,-25-48-1,25 25-15,-24-25 16,24 24 0,-25-24-16,25 49 15,-49 24 1,49-24 0,0 0-16,0 0 15,25-25 1,24-24-1,-25 0-15,1 0 0,-1 0 16,25 0-16,-25 0 16,1 0-16,24-24 15,-49-25 32,-74 49-31,50 24-1,-1 1 1,25 24 0,0 48-1,0-48 17,0 0-17,0-24-15,0 23 31,-48-23 1,-26-25-17,50 0-15,24 24 0,-25-24 16</inkml:trace>
        </inkml:traceGroup>
      </inkml:traceGroup>
    </inkml:traceGroup>
    <inkml:traceGroup>
      <inkml:annotationXML>
        <emma:emma xmlns:emma="http://www.w3.org/2003/04/emma" version="1.0">
          <emma:interpretation id="{FD0AC021-36A9-4AE2-BC8B-0DD56A9C344B}" emma:medium="tactile" emma:mode="ink">
            <msink:context xmlns:msink="http://schemas.microsoft.com/ink/2010/main" type="paragraph" rotatedBoundingBox="23971,5899 29569,5808 29580,6527 23983,6617" alignmentLevel="3"/>
          </emma:interpretation>
        </emma:emma>
      </inkml:annotationXML>
      <inkml:traceGroup>
        <inkml:annotationXML>
          <emma:emma xmlns:emma="http://www.w3.org/2003/04/emma" version="1.0">
            <emma:interpretation id="{04729414-EA2E-4238-9246-DC9FEFB4261B}" emma:medium="tactile" emma:mode="ink">
              <msink:context xmlns:msink="http://schemas.microsoft.com/ink/2010/main" type="inkBullet" rotatedBoundingBox="23975,6130 24225,6126 24233,6613 23982,6617"/>
            </emma:interpretation>
          </emma:emma>
        </inkml:annotationXML>
        <inkml:trace contextRef="#ctx0" brushRef="#br1" timeOffset="814116.5178">21932 3372 0,'49'49'78,"0"-49"-62,0 24-16,0-24 15,0 73-15,-49 1 16,0-50-1,0 0-15,-25 25 0,-24 0 16,25-24-16,-1-25 16,-23 73-16,23-73 15,-24 0-15,49 24 16</inkml:trace>
      </inkml:traceGroup>
      <inkml:traceGroup>
        <inkml:annotationXML>
          <emma:emma xmlns:emma="http://www.w3.org/2003/04/emma" version="1.0">
            <emma:interpretation id="{BDB37266-8A40-4BAF-A1B2-A6523E62BFEC}" emma:medium="tactile" emma:mode="ink">
              <msink:context xmlns:msink="http://schemas.microsoft.com/ink/2010/main" type="line" rotatedBoundingBox="25887,5868 29569,5808 29577,6307 25895,6367"/>
            </emma:interpretation>
          </emma:emma>
        </inkml:annotationXML>
        <inkml:traceGroup>
          <inkml:annotationXML>
            <emma:emma xmlns:emma="http://www.w3.org/2003/04/emma" version="1.0">
              <emma:interpretation id="{EB95B5F5-5FA6-44A7-B504-3D1E0EA73CAB}" emma:medium="tactile" emma:mode="ink">
                <msink:context xmlns:msink="http://schemas.microsoft.com/ink/2010/main" type="inkWord" rotatedBoundingBox="25887,5868 27228,5846 27236,6345 25895,6367"/>
              </emma:interpretation>
              <emma:one-of disjunction-type="recognition" id="oneOf16">
                <emma:interpretation id="interp28" emma:lang="" emma:confidence="1">
                  <emma:literal/>
                </emma:interpretation>
              </emma:one-of>
            </emma:emma>
          </inkml:annotationXML>
          <inkml:trace contextRef="#ctx0" brushRef="#br1" timeOffset="815406.3766">24619 3323 0,'0'49'62,"-25"-49"-62,25 24 0,0 25 16,0-25-1,0 25-15,0-24 16,0-1 0,49-24-16,-24 0 15,-1 0-15,-24-49 16,0 25-1,0-1-15,0 1 16,0-25 0,-98 25 46,98-25-62</inkml:trace>
          <inkml:trace contextRef="#ctx0" brushRef="#br1" timeOffset="815906.4218">24887 3299 0,'-48'0'16,"194"0"46,-73 0-62,-24 0 0,0 0 16,-24 0-1</inkml:trace>
          <inkml:trace contextRef="#ctx0" brushRef="#br1" timeOffset="815674.9876">24936 3176 0,'0'-48'16,"0"72"46,0 25-62,0 0 0,0 0 16,0 24-16,0-24 15,0-1-15,0 1 16,0 0-16,0-24 16,0-74 30,0 24-46</inkml:trace>
          <inkml:trace contextRef="#ctx0" brushRef="#br1" timeOffset="815035.4296">23837 3128 0,'98'122'62,"-25"-98"-46,-24 25-16,0 0 16,24-25-16,-48 25 15,-1-25-15,25-24 16,-49 49-16,24-49 0,-24-24 16,0-1-1,0-23-15,0-1 16,0 0-16,0-24 15,0 24-15,0 24 16,0 1-16,0-25 31,0 74 16,25-1-31,-25 0-16</inkml:trace>
          <inkml:trace contextRef="#ctx0" brushRef="#br1" timeOffset="814649.7132">23862 3201 0,'0'-25'16,"0"74"15,0 0-31,0 0 16,0 0-16,0 0 15,0-1-15,0 1 16,0-24-16</inkml:trace>
        </inkml:traceGroup>
        <inkml:traceGroup>
          <inkml:annotationXML>
            <emma:emma xmlns:emma="http://www.w3.org/2003/04/emma" version="1.0">
              <emma:interpretation id="{CCE2087C-3A8A-47D4-BC34-94AE6CF6EBB9}" emma:medium="tactile" emma:mode="ink">
                <msink:context xmlns:msink="http://schemas.microsoft.com/ink/2010/main" type="inkWord" rotatedBoundingBox="28181,5934 29570,5911 29576,6278 28187,6301"/>
              </emma:interpretation>
              <emma:one-of disjunction-type="recognition" id="oneOf17">
                <emma:interpretation id="interp29" emma:lang="" emma:confidence="1">
                  <emma:literal/>
                </emma:interpretation>
              </emma:one-of>
            </emma:emma>
          </inkml:annotationXML>
          <inkml:trace contextRef="#ctx0" brushRef="#br1" timeOffset="816555.0611">26157 3176 0,'98'147'78,"-49"-98"-78,-25 0 15,25-25-15,0 0 16,-24-24 0,-1 0-16,-24 49 15,49-49-15,-49-24 16,0-1-1,0 1-15,0 0 16,0-50-16,0 1 16,0 24-16,0 0 15,0 74 48,24 24-63</inkml:trace>
          <inkml:trace contextRef="#ctx0" brushRef="#br1" timeOffset="817241.5471">26695 3396 0,'49'0'62,"-1"0"-46,-23 0-16,-1 0 16,25-24-16,-24 24 15,-25-25 1,0 1 0,-49 24-1,0 0-15,24 0 16,1 0-16,-25 73 15,49-24 1,0-25 0,0 1 31,73-25-47,-24 0 15,-24 0-15,24 0 16,-25 0-16,49-49 15,-73 25 17,0 72 30,25 1-46,-1-49-16,25 0 0,-25 0 15,1 0-15,24 0 32,24-24-32,-73-1 15,24 25-15,-24-48 16,0 72 46,0 0-46,49-24-16,-49 49 16,73-49-16,-48 0 15,24 0-15,-25 0 16</inkml:trace>
          <inkml:trace contextRef="#ctx0" brushRef="#br1" timeOffset="816191.6607">26133 3299 0,'0'-25'16,"0"50"15,0-1-15,24 25-16,-24 0 16,0-25-16,0 0 15,0 50 1</inkml:trace>
        </inkml:traceGroup>
        <inkml:traceGroup>
          <inkml:annotationXML>
            <emma:emma xmlns:emma="http://www.w3.org/2003/04/emma" version="1.0">
              <emma:interpretation id="{E8EF9011-9D11-4815-A795-FF7CC44CB6DB}" emma:medium="tactile" emma:mode="ink">
                <msink:context xmlns:msink="http://schemas.microsoft.com/ink/2010/main" type="inkWord" rotatedBoundingBox="29405,6130 29574,6127 29576,6251 29407,6254"/>
              </emma:interpretation>
              <emma:one-of disjunction-type="recognition" id="oneOf18">
                <emma:interpretation id="interp30" emma:lang="" emma:confidence="0.5">
                  <emma:literal>.</emma:literal>
                </emma:interpretation>
                <emma:interpretation id="interp31" emma:lang="" emma:confidence="0">
                  <emma:literal>,</emma:literal>
                </emma:interpretation>
                <emma:interpretation id="interp32" emma:lang="" emma:confidence="0">
                  <emma:literal>7</emma:literal>
                </emma:interpretation>
                <emma:interpretation id="interp33" emma:lang="" emma:confidence="0">
                  <emma:literal>:</emma:literal>
                </emma:interpretation>
                <emma:interpretation id="interp34" emma:lang="" emma:confidence="0">
                  <emma:literal>-</emma:literal>
                </emma:interpretation>
              </emma:one-of>
            </emma:emma>
          </inkml:annotationXML>
          <inkml:trace contextRef="#ctx0" brushRef="#br1" timeOffset="817396.2562">27525 3494 0,'0'-25'0,"-24"1"0,-1-25 16,1 49-1,24-24-15,-25 24 16,-48 0 15</inkml:trace>
        </inkml:traceGroup>
      </inkml:traceGroup>
    </inkml:traceGroup>
  </inkml:traceGroup>
</inkml:ink>
</file>

<file path=ppt/ink/ink10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26:20.238"/>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6AF09C99-2380-4E8F-95A5-EC166C2EFF87}" emma:medium="tactile" emma:mode="ink">
          <msink:context xmlns:msink="http://schemas.microsoft.com/ink/2010/main" type="writingRegion" rotatedBoundingBox="15242,10044 31399,10094 31381,15715 15225,15666"/>
        </emma:interpretation>
      </emma:emma>
    </inkml:annotationXML>
    <inkml:traceGroup>
      <inkml:annotationXML>
        <emma:emma xmlns:emma="http://www.w3.org/2003/04/emma" version="1.0">
          <emma:interpretation id="{339A4F21-A40D-4099-BCF7-BD4A63E7FA2C}" emma:medium="tactile" emma:mode="ink">
            <msink:context xmlns:msink="http://schemas.microsoft.com/ink/2010/main" type="paragraph" rotatedBoundingBox="15229,10312 28933,10080 28952,11189 15248,11420" alignmentLevel="1"/>
          </emma:interpretation>
        </emma:emma>
      </inkml:annotationXML>
      <inkml:traceGroup>
        <inkml:annotationXML>
          <emma:emma xmlns:emma="http://www.w3.org/2003/04/emma" version="1.0">
            <emma:interpretation id="{0C0F2DEC-CED9-4F0D-A762-8E0C76DA8314}" emma:medium="tactile" emma:mode="ink">
              <msink:context xmlns:msink="http://schemas.microsoft.com/ink/2010/main" type="line" rotatedBoundingBox="15229,10312 28933,10080 28952,11189 15248,11420"/>
            </emma:interpretation>
          </emma:emma>
        </inkml:annotationXML>
        <inkml:traceGroup>
          <inkml:annotationXML>
            <emma:emma xmlns:emma="http://www.w3.org/2003/04/emma" version="1.0">
              <emma:interpretation id="{9E5A7768-718C-4ECB-9A7E-09F3C67C5A54}" emma:medium="tactile" emma:mode="ink">
                <msink:context xmlns:msink="http://schemas.microsoft.com/ink/2010/main" type="inkWord" rotatedBoundingBox="15239,10894 15532,10889 15536,11087 15242,11092"/>
              </emma:interpretation>
            </emma:emma>
          </inkml:annotationXML>
          <inkml:trace contextRef="#ctx0" brushRef="#br0">13189 8159 0,'49'0'94,"0"0"-94,-25-25 15,0 25 1,25 0-16,-24 0 0,-1 0 15,25 0-15,-74 0 63,1 0-47</inkml:trace>
          <inkml:trace contextRef="#ctx0" brushRef="#br0" timeOffset="254.001">13238 8281 0,'73'0'47,"-49"0"-47,25 0 15,-24 0-15,-1 0 0,0 0 16,-24 49 15</inkml:trace>
        </inkml:traceGroup>
        <inkml:traceGroup>
          <inkml:annotationXML>
            <emma:emma xmlns:emma="http://www.w3.org/2003/04/emma" version="1.0">
              <emma:interpretation id="{47D7F2E5-B8BD-4917-9FA2-8CC8FDEA30F0}" emma:medium="tactile" emma:mode="ink">
                <msink:context xmlns:msink="http://schemas.microsoft.com/ink/2010/main" type="inkWord" rotatedBoundingBox="16545,10342 19112,10299 19130,11355 16563,11398"/>
              </emma:interpretation>
              <emma:one-of disjunction-type="recognition" id="oneOf0">
                <emma:interpretation id="interp0" emma:lang="" emma:confidence="1">
                  <emma:literal/>
                </emma:interpretation>
              </emma:one-of>
            </emma:emma>
          </inkml:annotationXML>
          <inkml:trace contextRef="#ctx0" brushRef="#br0" timeOffset="220903.1038">14801 7792 0,'0'-24'15,"-25"24"17,-24 0-17,1 0 1,-26 24 0,74 1-16,-48-1 15,48 25-15,0 0 16,0 0-1,0 0 1,24-49-16,-24 24 16,73-24-16,-48 49 15,23-49-15,-23 24 16,-1 25-16,-24 0 31,0 0-31,0 0 31,-24 0-15,-25-25 0,0-24-1,0 0 1,1 0 0,-1 0-1,49-49-15,0 25 16,0-1-1,24 25-15,-24-49 16,25 49-16,23-48 16,-23 48-1,24 0 1,-25 0 15</inkml:trace>
          <inkml:trace contextRef="#ctx0" brushRef="#br0" timeOffset="221435.701">15314 7817 0,'0'-49'15,"-25"49"17,-24 24-17,49 1-15,0 24 0,-24 24 16,24-24-16,0 24 15,0 0-15,0 1 16,0-1-16,146 25 47,-97-98-31,0 0-1,-24 0 1,-25-49-16,48 49 0</inkml:trace>
          <inkml:trace contextRef="#ctx0" brushRef="#br0" timeOffset="221990.5753">15704 7914 0,'0'-24'16,"0"-25"15,-48 49-31,23 0 31,25 25-31,-24-25 16,24 48-16,-25-48 16,25 49-16,0-24 15,0 24 1,25-49 0,-1 0-1,1 0-15,-25 24 16,48-24-16,1 0 15,-49 24 1,0 1 0,0 24-1,0-25 1,-49 1 15,1-25-15,-1 0-1,24 0 1,1 0 15</inkml:trace>
          <inkml:trace contextRef="#ctx0" brushRef="#br0" timeOffset="223616.8859">16120 8183 0,'0'25'79,"0"-1"-79,0 0 15,0 25-15,0-24 16,0-1-16,0 1 0,0 23 15,0-72 32</inkml:trace>
          <inkml:trace contextRef="#ctx0" brushRef="#br0" timeOffset="224372.0813">16584 7841 0,'0'25'47,"0"-1"-47,0 0 15,0 25-15,0 25 16,0-26-16,0 1 15,0-24-15,0-1 16,0-48 15,0-1-15</inkml:trace>
          <inkml:trace contextRef="#ctx0" brushRef="#br0" timeOffset="224704.2044">16657 7646 0,'0'-25'0,"0"1"16,0-25-1,73 49 1,-24 25-1,-25-1-15,1 25 0,48 0 16,-24 48-16,0-23 16,0-1-16,-49 25 15,24 24-15,-24-25 16,0 1-16,0 0 16,0-49-16,-24 24 15,24-49 1,-49-24-16,0 0 15,25 0 1,24-49 0</inkml:trace>
        </inkml:traceGroup>
        <inkml:traceGroup>
          <inkml:annotationXML>
            <emma:emma xmlns:emma="http://www.w3.org/2003/04/emma" version="1.0">
              <emma:interpretation id="{54F0AFE3-1B3A-44E4-AE13-C1BE54E4304B}" emma:medium="tactile" emma:mode="ink">
                <msink:context xmlns:msink="http://schemas.microsoft.com/ink/2010/main" type="inkWord" rotatedBoundingBox="19826,10483 20220,10476 20227,10890 19833,10896"/>
              </emma:interpretation>
              <emma:one-of disjunction-type="recognition" id="oneOf1">
                <emma:interpretation id="interp1" emma:lang="" emma:confidence="1">
                  <emma:literal/>
                </emma:interpretation>
              </emma:one-of>
            </emma:emma>
          </inkml:annotationXML>
          <inkml:trace contextRef="#ctx0" brushRef="#br0" timeOffset="225823.4544">17780 7817 0,'0'24'78,"0"25"-78,0-25 15,0 1-15,0-1 16,25 25-16,-25-24 16,73 23-16,-49 1 15,25-49 1,0 0 0,0 0-1,-25 0 1,1-24-1,24-25 1,-49 25 0,0-1-1,24-24 1,-24 25 0,0-1-1,0-23 1,0 23-1,0 1 1,0-1 15,-24-23-31,24 23 32</inkml:trace>
        </inkml:traceGroup>
        <inkml:traceGroup>
          <inkml:annotationXML>
            <emma:emma xmlns:emma="http://www.w3.org/2003/04/emma" version="1.0">
              <emma:interpretation id="{E4F7C97A-EFBC-45A9-91CD-6BDF55A6689E}" emma:medium="tactile" emma:mode="ink">
                <msink:context xmlns:msink="http://schemas.microsoft.com/ink/2010/main" type="inkWord" rotatedBoundingBox="21217,10317 23609,10276 23622,11075 21230,11116"/>
              </emma:interpretation>
              <emma:one-of disjunction-type="recognition" id="oneOf2">
                <emma:interpretation id="interp2" emma:lang="" emma:confidence="1">
                  <emma:literal/>
                </emma:interpretation>
              </emma:one-of>
            </emma:emma>
          </inkml:annotationXML>
          <inkml:trace contextRef="#ctx0" brushRef="#br0" timeOffset="228268.6354">20125 8134 0,'49'0'47,"0"0"-47,-25-24 16,25-25-16,-25 49 15,-24-73-15,49 73 16,-49-49-16,0 24 16,0-23-1,-49 23 1,25 25 0,-25 0-1,25 0 1,24 49-1,0-25 1,0 1 15,24-25-31,1 0 16,-1 49-16,25-49 16,-25 0-16,1 0 0,23 0 15,-23 0-15,-1-25 16,25 25-16,-49 25 47,-24-25-32,24 24-15,0 25 16,-25-49 0,25 49-16,0 0 15,0 0 1,74-25-1,-50-24 1,0 0-16,1 0 16,73 0-1,-74 0 32,-24-49-47</inkml:trace>
          <inkml:trace contextRef="#ctx0" brushRef="#br0" timeOffset="228500.4961">20980 8061 0,'0'24'62,"0"25"-62,0-24 16,0-1-1,0 1-15,0 23 16,-25-48-16,25 25 16</inkml:trace>
          <inkml:trace contextRef="#ctx0" brushRef="#br0" timeOffset="226694.5231">19368 7670 0,'-25'0'32,"-48"0"-17,49 0-15,-25 25 16,24-1-1,25 25 1,0 0 0,0 0-1,0-1 1,49 1 0,25 0-1,-26 0 1,1 0-1,0 0 1,-49 24 0,0-24-16,0 0 31,-24-49-31,24 24 0,-49-24 16,0 0-1,25 0 1,-25-24-1,49-1 1,0-24 0,0 1-1,0 23 1,24 25 0,-24-24-16,49 24 15,-25 0 1,1 0-16,24 0 15,-25-49 1</inkml:trace>
          <inkml:trace contextRef="#ctx0" brushRef="#br0" timeOffset="227042.2724">19783 7670 0,'0'-49'16,"0"1"-1,0 96 32,0-23-31,-24 24-16,24 0 15,0-1-15,0 26 16,0-1-16,0 0 0,0 0 16,0-24-16,0 0 0,48-24 15,1 23 1,-24-48-16,24 25 0,-25-25 16,0 0-16,25 0 15</inkml:trace>
          <inkml:trace contextRef="#ctx0" brushRef="#br0" timeOffset="229048.672">21077 7719 0,'0'49'78,"0"-25"-63,0 1-15,0 24 16,0-1-16,49 1 16,-49-24-1,0-1-15,25 25 16,-25 0 0</inkml:trace>
          <inkml:trace contextRef="#ctx0" brushRef="#br0" timeOffset="229371.6836">21248 7597 0,'0'-49'16,"0"25"0,49 48 15,-49 1-15,74 23-16,-26-23 15,-23 24-15,24 24 0,-25 0 16,-24 0-16,49 1 15,-49-25-15,0-1 16,0 1-16,-24 25 0,24-50 16,-74-24-16,74 49 15,-49-49-15,25 0 16</inkml:trace>
        </inkml:traceGroup>
        <inkml:traceGroup>
          <inkml:annotationXML>
            <emma:emma xmlns:emma="http://www.w3.org/2003/04/emma" version="1.0">
              <emma:interpretation id="{D312DC4C-EBE1-47B9-8AD3-19AD781624A7}" emma:medium="tactile" emma:mode="ink">
                <msink:context xmlns:msink="http://schemas.microsoft.com/ink/2010/main" type="inkWord" rotatedBoundingBox="24760,10482 25129,10476 25136,10891 24767,10898"/>
              </emma:interpretation>
              <emma:one-of disjunction-type="recognition" id="oneOf3">
                <emma:interpretation id="interp3" emma:lang="" emma:confidence="1">
                  <emma:literal/>
                </emma:interpretation>
              </emma:one-of>
            </emma:emma>
          </inkml:annotationXML>
          <inkml:trace contextRef="#ctx0" brushRef="#br0" timeOffset="230436.8899">22714 7890 0,'0'-24'16,"0"48"31,0 25-32,0-25-15,0 1 16,24 24-16,-24-25 16,49 0-16,0 25 15,-25-49 1,1 0-1,24 0-15,-25 0 16,25 0 0,-25 0-1,25 0 1,-49-49-16,0 1 16,0 23-1,0-24-15,0 0 16,0 1-1,0-26 1,-24 26 0,24 23 15</inkml:trace>
        </inkml:traceGroup>
        <inkml:traceGroup>
          <inkml:annotationXML>
            <emma:emma xmlns:emma="http://www.w3.org/2003/04/emma" version="1.0">
              <emma:interpretation id="{6F8F6EAB-75F5-402F-B2EE-16F3F081EF94}" emma:medium="tactile" emma:mode="ink">
                <msink:context xmlns:msink="http://schemas.microsoft.com/ink/2010/main" type="inkWord" rotatedBoundingBox="26103,10294 28005,10262 28019,11079 26117,11111"/>
              </emma:interpretation>
              <emma:one-of disjunction-type="recognition" id="oneOf4">
                <emma:interpretation id="interp4" emma:lang="" emma:confidence="1">
                  <emma:literal/>
                </emma:interpretation>
              </emma:one-of>
            </emma:emma>
          </inkml:annotationXML>
          <inkml:trace contextRef="#ctx0" brushRef="#br0" timeOffset="231893.4428">24814 7524 0,'-24'0'47,"-49"49"-32,73-25-15,-49 25 0,49 0 16,0 24-16,-25 25 15,25-25-15,0 0 16,0-24-16,0 0 0,25-25 16,-1 25-16,25-49 15,0 49-15,0-49 16,-25 0 0,25 0-16,-25 0 15,1 0-15</inkml:trace>
          <inkml:trace contextRef="#ctx0" brushRef="#br0" timeOffset="232695.8033">25425 7866 0,'0'-49'0,"0"24"32,0 1-1,-25 24-16,-23 0-15,-1 0 16,0 0 0,0 0 15,25 0-15,24 24-16,0 25 15,0 24 1,0-48-1,48-25 1,-23 0 0,24 0-1,0 0-15,-49-25 32,48 25-32,-48-48 15,49 48-15,-49-49 0,0 98 63,0-25-63,0 0 15,0 25-15,0 0 0,0 0 16,0 24-16,0-24 16,0 0-16,0-25 15,0 1-15,0 24 16,25-49 31,23-49-32,1 49-15,-24-25 16,-1 25-16,25-48 16,-25 48-16,-24-49 15</inkml:trace>
          <inkml:trace contextRef="#ctx0" brushRef="#br0" timeOffset="232942.8721">25913 7963 0,'49'0'16,"-49"25"31,0-1-47,0 1 0,0-1 15,0 25-15,-24-25 0,24 1 16,-25-25-1,25 49-15,0-74 16</inkml:trace>
          <inkml:trace contextRef="#ctx0" brushRef="#br0" timeOffset="231476.5493">24326 7597 0,'-49'0'16,"49"-24"-16,-25 24 0,1 0 16,-49 0-1,48 0 1,1 97-16,24-72 16,-49-1-16,49 25 15,0-25-15,0 1 16,25 24-1,23-49 1,-23 48-16,24-48 16,48 25-1,-72 24-15,24-25 16,-49 1 0,0 23-1,-25-48-15,25 25 0,-24-25 16,-25 24-1,0-24 1,0 0 0,0 0-1,49-24-15,0-25 32,0 0-17,0 25 1,25 24-1,-1 0 1,1-25-16,23 25 16,26 0-1</inkml:trace>
        </inkml:traceGroup>
        <inkml:traceGroup>
          <inkml:annotationXML>
            <emma:emma xmlns:emma="http://www.w3.org/2003/04/emma" version="1.0">
              <emma:interpretation id="{865F9782-F027-4EE8-81B3-703F6FE5E914}" emma:medium="tactile" emma:mode="ink">
                <msink:context xmlns:msink="http://schemas.microsoft.com/ink/2010/main" type="inkWord" rotatedBoundingBox="28502,10088 28933,10080 28949,11034 28518,11041"/>
              </emma:interpretation>
              <emma:one-of disjunction-type="recognition" id="oneOf5">
                <emma:interpretation id="interp5" emma:lang="" emma:confidence="0.5">
                  <emma:literal>D</emma:literal>
                </emma:interpretation>
                <emma:interpretation id="interp6" emma:lang="" emma:confidence="0">
                  <emma:literal>)</emma:literal>
                </emma:interpretation>
                <emma:interpretation id="interp7" emma:lang="" emma:confidence="0">
                  <emma:literal>,</emma:literal>
                </emma:interpretation>
                <emma:interpretation id="interp8" emma:lang="" emma:confidence="0">
                  <emma:literal>H</emma:literal>
                </emma:interpretation>
                <emma:interpretation id="interp9" emma:lang="" emma:confidence="0">
                  <emma:literal>y</emma:literal>
                </emma:interpretation>
              </emma:one-of>
            </emma:emma>
          </inkml:annotationXML>
          <inkml:trace contextRef="#ctx0" brushRef="#br0" timeOffset="233397.8048">26475 7646 0,'0'24'62,"0"25"-46,0 24-16,0-24 16,0 0-16,0 0 15,0-25-15,0 25 16,0-24 0</inkml:trace>
          <inkml:trace contextRef="#ctx0" brushRef="#br0" timeOffset="233714.3033">26597 7353 0,'-24'-25'0,"73"25"31,-1 0-16,-23 49-15,-1-24 16,25 23 0,-25 1-16,25 49 15,-49-25-15,49 1 16,-49-1-16,0 0 16,-49 0-16,0 1 15,25 23-15,-25-48 16,-24 0-16,49 0 15,-25-49-15,24 0 0,1 0 16,-1 0-16</inkml:trace>
        </inkml:traceGroup>
      </inkml:traceGroup>
    </inkml:traceGroup>
    <inkml:traceGroup>
      <inkml:annotationXML>
        <emma:emma xmlns:emma="http://www.w3.org/2003/04/emma" version="1.0">
          <emma:interpretation id="{7FE77540-663E-4601-B0C4-555CEC5A8B8E}" emma:medium="tactile" emma:mode="ink">
            <msink:context xmlns:msink="http://schemas.microsoft.com/ink/2010/main" type="paragraph" rotatedBoundingBox="15485,12078 25940,12138 25933,13288 15479,13227" alignmentLevel="1"/>
          </emma:interpretation>
        </emma:emma>
      </inkml:annotationXML>
      <inkml:traceGroup>
        <inkml:annotationXML>
          <emma:emma xmlns:emma="http://www.w3.org/2003/04/emma" version="1.0">
            <emma:interpretation id="{08210A11-C0B8-4BC9-9CC0-BFEC0CDA13D4}" emma:medium="tactile" emma:mode="ink">
              <msink:context xmlns:msink="http://schemas.microsoft.com/ink/2010/main" type="line" rotatedBoundingBox="15485,12078 25940,12138 25933,13288 15479,13227"/>
            </emma:interpretation>
          </emma:emma>
        </inkml:annotationXML>
        <inkml:traceGroup>
          <inkml:annotationXML>
            <emma:emma xmlns:emma="http://www.w3.org/2003/04/emma" version="1.0">
              <emma:interpretation id="{56752780-2C94-4DEF-A1DC-B87F992AB510}" emma:medium="tactile" emma:mode="ink">
                <msink:context xmlns:msink="http://schemas.microsoft.com/ink/2010/main" type="inkWord" rotatedBoundingBox="15484,12381 15705,12382 15703,12652 15482,12650"/>
              </emma:interpretation>
              <emma:one-of disjunction-type="recognition" id="oneOf6">
                <emma:interpretation id="interp10" emma:lang="" emma:confidence="1">
                  <emma:literal/>
                </emma:interpretation>
              </emma:one-of>
            </emma:emma>
          </inkml:annotationXML>
          <inkml:trace contextRef="#ctx0" brushRef="#br0" timeOffset="27156.3062">13457 9624 0,'-24'0'16,"73"0"93,0 0-93,0 0 0,-74 0 46</inkml:trace>
          <inkml:trace contextRef="#ctx0" brushRef="#br0" timeOffset="27541.4768">13433 9868 0,'0'25'62,"24"-25"-46,25 0-1,0 0 1,-24 0-16,-1 0 16,25 0-1,-74 0 48,1 0-48</inkml:trace>
        </inkml:traceGroup>
        <inkml:traceGroup>
          <inkml:annotationXML>
            <emma:emma xmlns:emma="http://www.w3.org/2003/04/emma" version="1.0">
              <emma:interpretation id="{7F7B6A42-35B2-4F71-8C1B-66032B19E398}" emma:medium="tactile" emma:mode="ink">
                <msink:context xmlns:msink="http://schemas.microsoft.com/ink/2010/main" type="inkWord" rotatedBoundingBox="16561,12106 17831,12113 17825,13021 16556,13013"/>
              </emma:interpretation>
              <emma:one-of disjunction-type="recognition" id="oneOf7">
                <emma:interpretation id="interp11" emma:lang="" emma:confidence="1">
                  <emma:literal/>
                </emma:interpretation>
              </emma:one-of>
            </emma:emma>
          </inkml:annotationXML>
          <inkml:trace contextRef="#ctx0" brushRef="#br0" timeOffset="239089.3043">15021 9795 0,'0'-24'16,"0"-1"-1,0-24 1,0 25-1,48 24 1,1-24 0,-24 24-16,24 0 15,-25 0-15,25 0 16,-49 48 15,0-23-31,0 48 16,0-24-1,0-25 1,-49-24-16,-24 0 16,48 0-1,1 0-15,-1 0 16,-23 0 15,72 0 32</inkml:trace>
          <inkml:trace contextRef="#ctx0" brushRef="#br0" timeOffset="240061.1163">15460 9380 0,'25'-25'32,"23"25"-17,-23 0 1,24 0-1,0 0 1,-1 0 15,-48 25-31,0 24 16,0-25 0,-24-24-1,24 25-15,-24-25 16,24 48-16,-25-48 15,25 25-15,-49-25 16,49 24-16,0 25 16,-24 49 15,97-98-15,-48 0-1,-1 0-15,0 0 16,50 0-1,-99 0 32,1 0-47,-1 0 16,-23 0 0,48 49-1,0 24-15,0-24 16,24 0-1,0-1 1,-24 1 0,0 25-1,-24-74-15,0 24 16,-25-24-16,0 0 16,24 0-1,1 0 16</inkml:trace>
          <inkml:trace contextRef="#ctx0" brushRef="#br0" timeOffset="241149.023">14679 9429 0,'-49'0'47,"0"0"-47,49 24 16,-24-24-16,24 25 16,0 23-1,0-23 16,0-1-15,97 50 31,-97-26-31,0 1-1,-49-49-15,25 49 31,0-49-31,24 49 0,-49-49 16,49-25 31,24 25-47,-24-24 16,25 24-16,23 0 15,-48 49 16,0-25-15,0 1-16,0-1 16,-24 49-16,24-48 15,-49-1-15,49 25 16,0-24 0,49-25 15,0 0-31,-25 0 15,25 0 1,-25 0-16,25 0 16,0 0 31</inkml:trace>
          <inkml:trace contextRef="#ctx0" brushRef="#br0" timeOffset="238641.2442">15069 9575 0,'-24'0'15,"24"-24"-15,0-25 32,0 98-1,0 0-15,0 24-16,0 25 15,0 24-15,0-25 16,0 1-16,0-25 15,0-24-15,0-24 16,0-1-16,0-48 63,0-1-63,0-24 15,0 1-15</inkml:trace>
        </inkml:traceGroup>
        <inkml:traceGroup>
          <inkml:annotationXML>
            <emma:emma xmlns:emma="http://www.w3.org/2003/04/emma" version="1.0">
              <emma:interpretation id="{1A552948-8BC8-46BE-B55A-FBEB509AE575}" emma:medium="tactile" emma:mode="ink">
                <msink:context xmlns:msink="http://schemas.microsoft.com/ink/2010/main" type="inkWord" rotatedBoundingBox="18659,12257 19051,12260 19049,12701 18656,12699"/>
              </emma:interpretation>
              <emma:one-of disjunction-type="recognition" id="oneOf8">
                <emma:interpretation id="interp12" emma:lang="" emma:confidence="1">
                  <emma:literal/>
                </emma:interpretation>
              </emma:one-of>
            </emma:emma>
          </inkml:annotationXML>
          <inkml:trace contextRef="#ctx0" brushRef="#br0" timeOffset="242482.8503">16632 9526 0,'-24'0'46,"24"25"-30,0-1-16,0 1 16,0-1-16,0 49 15,0-24-15,0-24 0,0-1 16,0 25-16,24-25 16,-24 1-16,49-25 15,-49 49-15,25-49 16,-1 0-16,25 0 31,24 0-15,1-25 15,-26 1-15,-48-1-1,25-24 1,-25 1-1,0-1-15,0 0 16,0 0 0,0-24-1,0 48 1,0 1 15</inkml:trace>
        </inkml:traceGroup>
        <inkml:traceGroup>
          <inkml:annotationXML>
            <emma:emma xmlns:emma="http://www.w3.org/2003/04/emma" version="1.0">
              <emma:interpretation id="{0D5945EC-C97D-492E-BAAD-12B973A9E188}" emma:medium="tactile" emma:mode="ink">
                <msink:context xmlns:msink="http://schemas.microsoft.com/ink/2010/main" type="inkWord" rotatedBoundingBox="19638,12160 21103,12168 21098,12975 19634,12967"/>
              </emma:interpretation>
              <emma:one-of disjunction-type="recognition" id="oneOf9">
                <emma:interpretation id="interp13" emma:lang="" emma:confidence="1">
                  <emma:literal/>
                </emma:interpretation>
              </emma:one-of>
            </emma:emma>
          </inkml:annotationXML>
          <inkml:trace contextRef="#ctx0" brushRef="#br0" timeOffset="245474.6147">18244 9624 0,'0'-24'16,"0"73"31,0-25-47,0 25 15,0 0-15,0-1 16,0 26-16,0-1 16,0 0-16,25-24 15,-25 24-15,0-48 16,0-1-16,0-48 47,0-25-32,0 0-15</inkml:trace>
          <inkml:trace contextRef="#ctx0" brushRef="#br0" timeOffset="245844.5367">18269 9673 0,'0'-24'16,"0"-25"0,49 24 15,-25 25-15,49 0-1,-24 0 1,-24 0-1,-25 49 1,0 0 0,-25 24-16,-72-48 31,48 23-15,0-48-1,24 0 1,25-24 31,0 0-47</inkml:trace>
          <inkml:trace contextRef="#ctx0" brushRef="#br0" timeOffset="245126.8568">17854 9404 0,'-25'0'62,"-24"0"-46,25 0 0,-25 25-16,0 48 15,25-24 1,24-25-1,0 1 17,0 24-32,49-49 0,-25 0 15,25 24 1,0-24-16,-49 24 16,0 25-1,-25-49 1,25 25-16,-73-25 15,49 48-15,-1-48 0,-24 74 16,25-50 0,48-24 31,25 0-47,-24 0 15,-1 25 1,25-25-1,-49 73-15,0 0 16,0-48 0,0-1-16,0 0 15,0 25-15,49-49 32,-25 0-32,1 0 15,23 0-15,26 0 16,-50-24-16,1 24 15,-25-25 17,0 1-1,0-25-15</inkml:trace>
          <inkml:trace contextRef="#ctx0" brushRef="#br0" timeOffset="246709.8593">18879 9429 0,'98'24'141,"-98"1"-141,0 23 15,0 1 1,-24-49-16,-25 74 31,0-26-15,49-23-16,0-1 31,0 25-15,24-49-1,1 0-15,-1 0 16,25 0-16,-24 0 0,23 0 15,-121 0 32,49 0-31,24 24-16,-49-24 16,49 49-1,0-24-15,0 24 16,0-25-16,49 25 15,-25-49 1,-24 49-16,25-49 0,-25 49 16,0-25-1,-49-24 1,24 0-16,1 0 0,-1 0 16,25-49 46</inkml:trace>
        </inkml:traceGroup>
        <inkml:traceGroup>
          <inkml:annotationXML>
            <emma:emma xmlns:emma="http://www.w3.org/2003/04/emma" version="1.0">
              <emma:interpretation id="{DC97BCF3-1EF6-4F3E-ADC7-600B313B909C}" emma:medium="tactile" emma:mode="ink">
                <msink:context xmlns:msink="http://schemas.microsoft.com/ink/2010/main" type="inkWord" rotatedBoundingBox="21907,12330 22397,12333 22395,12774 21904,12771"/>
              </emma:interpretation>
              <emma:one-of disjunction-type="recognition" id="oneOf10">
                <emma:interpretation id="interp14" emma:lang="" emma:confidence="1">
                  <emma:literal/>
                </emma:interpretation>
              </emma:one-of>
            </emma:emma>
          </inkml:annotationXML>
          <inkml:trace contextRef="#ctx0" brushRef="#br0" timeOffset="311091.1867">19856 9697 0,'0'-48'15,"0"72"48,0 0-48,0 25 1,49-24-16,-49 23 16,0-23-16,25-1 15,23 25 1,-23-24-1,24 23 17,0-48-17,-25 0 17,0 25-32,25-25 15,-24 0 1,-1 0-1,25 0 1,-25 0 0,-24-49-16,25 0 15,-25 0 1,0 0 0,0 1-1,0 23 1,0-24-1,0 25 1,0 0 15,0-25-15,0 24 0</inkml:trace>
        </inkml:traceGroup>
        <inkml:traceGroup>
          <inkml:annotationXML>
            <emma:emma xmlns:emma="http://www.w3.org/2003/04/emma" version="1.0">
              <emma:interpretation id="{F20FC0E5-6FB5-43A8-8838-D2B886616899}" emma:medium="tactile" emma:mode="ink">
                <msink:context xmlns:msink="http://schemas.microsoft.com/ink/2010/main" type="inkWord" rotatedBoundingBox="22958,12160 23474,12163 23469,12896 22954,12893">
                  <msink:destinationLink direction="with" ref="{744A9FFD-88FB-4CF0-9E0F-822EDBC82B1C}"/>
                </msink:context>
              </emma:interpretation>
              <emma:one-of disjunction-type="recognition" id="oneOf11">
                <emma:interpretation id="interp15" emma:lang="" emma:confidence="1">
                  <emma:literal/>
                </emma:interpretation>
              </emma:one-of>
            </emma:emma>
          </inkml:annotationXML>
          <inkml:trace contextRef="#ctx0" brushRef="#br0" timeOffset="312626.8697">21151 9429 0,'0'-25'31,"-25"25"-15,-24 0 0,1 0-1,48 25 1,-49-25-16,49 49 15,-25-49-15,25 24 16,0 0 0,-48 25-1,48-24 1,48-25 0,1 0-1,-24 0-15,-25 24 16,48-24-16,1 0 15,0 25 1,-49 48 0,0-24-1,-24-49 1,24 48-16,-49-48 16,24 49-16,-23-49 15,23 49-15,1-49 16,48 0 31,-24-24-32,73 24-15,-48 0 16,-1 0 0,-24 24 15,0 25-31,0-25 0,0 1 15,0 24-15,0-25 16,0 1-16,0-1 16,74-24-1,-50 0 1,0 0-16,1 0 16,24 0-16,-25 0 15,1 0-15,23 0 16,-48-24 62</inkml:trace>
        </inkml:traceGroup>
        <inkml:traceGroup>
          <inkml:annotationXML>
            <emma:emma xmlns:emma="http://www.w3.org/2003/04/emma" version="1.0">
              <emma:interpretation id="{7F222ABC-3E00-4849-B237-46AE0D3426EF}" emma:medium="tactile" emma:mode="ink">
                <msink:context xmlns:msink="http://schemas.microsoft.com/ink/2010/main" type="inkWord" rotatedBoundingBox="23862,12126 25940,12138 25933,13288 23855,13276"/>
              </emma:interpretation>
              <emma:one-of disjunction-type="recognition" id="oneOf12">
                <emma:interpretation id="interp16" emma:lang="" emma:confidence="0.5">
                  <emma:literal>}</emma:literal>
                </emma:interpretation>
                <emma:interpretation id="interp17" emma:lang="" emma:confidence="0">
                  <emma:literal>,</emma:literal>
                </emma:interpretation>
                <emma:interpretation id="interp18" emma:lang="" emma:confidence="0">
                  <emma:literal>.</emma:literal>
                </emma:interpretation>
                <emma:interpretation id="interp19" emma:lang="" emma:confidence="0">
                  <emma:literal>3</emma:literal>
                </emma:interpretation>
                <emma:interpretation id="interp20" emma:lang="" emma:confidence="0">
                  <emma:literal>;</emma:literal>
                </emma:interpretation>
              </emma:one-of>
            </emma:emma>
          </inkml:annotationXML>
          <inkml:trace contextRef="#ctx0" brushRef="#br0" timeOffset="320231.0454">23569 9404 0,'0'-24'16,"24"24"62,49 0-63,-24 0 1,0 0-16,-25 0 16,-24 49-1,0-25 1,0 1 0,-48 23-1,-1 1 1,24 0-1,25 0 1,-49-49 0,49 73-16,0-24 15,0 0 1,25-49 0,24 49-16,-25-49 15,25 24-15,-25-24 0,1 0 16,24 0-16,-25 0 15,-24-24 17,-24 24-17,-50 0 1,26 0-16,-1 73 16,49-49-16,-25 1 0,25 24 15,0-25-15,0 1 16,0-1-16,0 49 15,25-48 1,24 48 0,-49-24-1,0 0 1,-49-49 0,0 48-16,24-48 15,25 25-15,-48-25 16,-1 49-1,24-49 1,25-25 0,0-24-1</inkml:trace>
          <inkml:trace contextRef="#ctx0" brushRef="#br0" timeOffset="317955.2024">22030 9624 0,'0'-73'31,"0"48"-31,-24 25 16,24-24-16,-25 24 15,-24 0 1,0 0 0,25 0-1,-25 49 16,49 0-15,0 0 0,0-1-1,25-48-15,-25 25 16,24-25-16,0 0 16,1 0-1,24 0 1,-25 0-1,-24-49-15,0 25 16,25 24 0,-25 24 31,0 0-32,0 25-15,0-24 16,0 23-16,0 1 15,0 0 1,0 24-16,0-48 16,0-1-16,0 1 15,0 24 1,24-49 46,25 0-46,-25 0-16,-24-25 16,49 25-16,0-49 15,-25 49 1,-24-24 46,0-1-30</inkml:trace>
          <inkml:trace contextRef="#ctx0" brushRef="#br0" timeOffset="318209.1974">22543 9819 0,'0'25'47,"0"-1"-47,0 1 16,-25 24-16,25-25 15,0 0-15,-24 25 16,24-24-1,-49-25 1</inkml:trace>
          <inkml:trace contextRef="#ctx0" brushRef="#br0" timeOffset="319296.7208">22812 9868 0,'24'0'15,"25"0"1,0 0-16,-25 0 16,0-24-16,25 24 15,-24-49-15,24 0 16,-49 25-16,24 24 16,-24-49-16,0 0 15,0 0 1,-24 0-16,-25 25 15,0 24 1,24 0 0,-23 0-1,48 24 1,-25-24 0,25 25-1,0-1 1,0 25-1,25-24 1,-1-25-16,25 48 16,-25-48-1,25 0-15,-24 0 16,-1 0-16,25 0 0,-25-24 16,25 24-1,-49 24 63,0 1-62,-49-25-16,49 49 16,0-1-1,0-23 1,0 24-1,49-49-15,-24 0 16,-1 0-16,0 0 16,25 0-16,-24 0 0,-1 0 15,-24-25 17,0 1-1</inkml:trace>
        </inkml:traceGroup>
      </inkml:traceGroup>
    </inkml:traceGroup>
    <inkml:traceGroup>
      <inkml:annotationXML>
        <emma:emma xmlns:emma="http://www.w3.org/2003/04/emma" version="1.0">
          <emma:interpretation id="{16AB2753-E3E7-48B3-9FFC-ADC366C95101}" emma:medium="tactile" emma:mode="ink">
            <msink:context xmlns:msink="http://schemas.microsoft.com/ink/2010/main" type="paragraph" rotatedBoundingBox="15558,13819 31387,13867 31381,15715 15552,15667" alignmentLevel="1"/>
          </emma:interpretation>
        </emma:emma>
      </inkml:annotationXML>
      <inkml:traceGroup>
        <inkml:annotationXML>
          <emma:emma xmlns:emma="http://www.w3.org/2003/04/emma" version="1.0">
            <emma:interpretation id="{50C1E945-588D-4411-85FA-382365AA668F}" emma:medium="tactile" emma:mode="ink">
              <msink:context xmlns:msink="http://schemas.microsoft.com/ink/2010/main" type="line" rotatedBoundingBox="15575,13774 20577,13970 20536,15001 15534,14805"/>
            </emma:interpretation>
          </emma:emma>
        </inkml:annotationXML>
        <inkml:traceGroup>
          <inkml:annotationXML>
            <emma:emma xmlns:emma="http://www.w3.org/2003/04/emma" version="1.0">
              <emma:interpretation id="{2C4F81E4-65FA-4756-9ABB-D9322EAFB950}" emma:medium="tactile" emma:mode="ink">
                <msink:context xmlns:msink="http://schemas.microsoft.com/ink/2010/main" type="inkWord" rotatedBoundingBox="15575,13774 17289,13842 17250,14827 15536,14760"/>
              </emma:interpretation>
              <emma:one-of disjunction-type="recognition" id="oneOf13">
                <emma:interpretation id="interp21" emma:lang="" emma:confidence="1">
                  <emma:literal/>
                </emma:interpretation>
              </emma:one-of>
            </emma:emma>
          </inkml:annotationXML>
          <inkml:trace contextRef="#ctx0" brushRef="#br0" timeOffset="328916.8257">15069 11602 0,'-24'0'0,"24"-24"15,0-25-15,0 0 31,24 49-31,-24-24 16,49 24-16,-24 0 47,-1 0-47,25 49 16,-49 0-1,0-25-15,0 0 16,0 25-16,-24-24 15,-1-1 1,1-24 0,-25 0-1,73 0 32</inkml:trace>
          <inkml:trace contextRef="#ctx0" brushRef="#br0" timeOffset="328522.193">15069 11554 0,'0'-25'15,"0"74"32,0-25-31,0 25-16,0 0 0,0 0 0,0 24 15,0 0 1,0-24-16,0 0 0,0-24 16,49 23-1,-49-72 17,0-25-17</inkml:trace>
          <inkml:trace contextRef="#ctx0" brushRef="#br0" timeOffset="52286.1498">13506 11480 0,'49'0'78,"0"0"-78,-25 0 0,25 0 15,0 0-15,-24 0 0,48 49 16,-49-49 0,1 0-16,-50 0 62,-24 0-46</inkml:trace>
          <inkml:trace contextRef="#ctx0" brushRef="#br0" timeOffset="52618.2734">13604 11700 0,'0'24'47,"24"-24"-47,1 0 16,-1 0-16,25 0 16,0 0-16,0 0 15,0 0-15,0 0 16,-1 0-16,1 0 15,-73 0 48</inkml:trace>
          <inkml:trace contextRef="#ctx0" brushRef="#br0" timeOffset="327751.4892">14752 11114 0,'0'-49'16,"-25"49"15,-23 0-31,-1 0 31,49 24-31,-49-24 0,49 25 16,-24-25-16,24 49 0,0-25 16,-25-24-1,25 49-15,0-25 31,0 1-15,25-25 0,-25 24-16,24-24 15,-24 49 1,49-49-16,-49 25 16,0-1-16,24-24 15,-24 24 1,0 25 15,-24-49-31,24 25 16,-49-25-16,0 24 0,0-24 31,74 0 31,24 0-46,-49-24-16,48 24 16,-23 0-1,-25 49 32,0-1-47,0-23 16,0-1-16,0 1 15,0 23-15,0-23 16,0-1-16,0 25 0,-49-49 16,49 49-1,0-25-15,24-24 32,25 49-32,-24-49 0,23 0 15,1 0-15,25-24 16,-26 24-16,-23 0 15,-25-25-15,0-23 79</inkml:trace>
        </inkml:traceGroup>
        <inkml:traceGroup>
          <inkml:annotationXML>
            <emma:emma xmlns:emma="http://www.w3.org/2003/04/emma" version="1.0">
              <emma:interpretation id="{9CEBCFDA-533E-482D-9865-F115DA02D065}" emma:medium="tactile" emma:mode="ink">
                <msink:context xmlns:msink="http://schemas.microsoft.com/ink/2010/main" type="inkWord" rotatedBoundingBox="17740,14504 17807,14507 17798,14753 17731,14751"/>
              </emma:interpretation>
              <emma:one-of disjunction-type="recognition" id="oneOf14">
                <emma:interpretation id="interp22" emma:lang="" emma:confidence="1">
                  <emma:literal/>
                </emma:interpretation>
              </emma:one-of>
            </emma:emma>
          </inkml:annotationXML>
          <inkml:trace contextRef="#ctx0" brushRef="#br0" timeOffset="330473.4838">15753 11749 0,'0'73'62,"0"-48"-62,-24-1 16,24 0-1,0 25-15,-49 0 16</inkml:trace>
        </inkml:traceGroup>
        <inkml:traceGroup>
          <inkml:annotationXML>
            <emma:emma xmlns:emma="http://www.w3.org/2003/04/emma" version="1.0">
              <emma:interpretation id="{3F002E58-D037-45D6-89ED-2B3B3855D30E}" emma:medium="tactile" emma:mode="ink">
                <msink:context xmlns:msink="http://schemas.microsoft.com/ink/2010/main" type="inkWord" rotatedBoundingBox="18366,14108 19067,14135 19040,14825 18339,14798"/>
              </emma:interpretation>
              <emma:one-of disjunction-type="recognition" id="oneOf15">
                <emma:interpretation id="interp23" emma:lang="" emma:confidence="1">
                  <emma:literal/>
                </emma:interpretation>
              </emma:one-of>
            </emma:emma>
          </inkml:annotationXML>
          <inkml:trace contextRef="#ctx0" brushRef="#br0" timeOffset="331492.65">16510 11480 0,'0'-49'16,"0"25"0,0-25-1,-24 49 32,-25 0-47,25 0 16,-50 0-1,50 0 1,24 25 0,0 23-1,0-23-15,0 24 16,0 0-1,0-1 1,49-48 15,-25 0-15,25-48 0,-49 23-1,25 25-15,-25-73 16,24 73-16,-24-25 15,0 50 32,0 48-31,0-48-16,0 23 16,0 26-16,0-50 15,0 0-15,0 1 16,0 24-16,0-25 15,0 1 1,49-25 31,-25 0-31,25-49-16,-25 49 15,25-25-15</inkml:trace>
          <inkml:trace contextRef="#ctx0" brushRef="#br0" timeOffset="331693.0848">16950 11700 0,'49'0'16,"-49"49"-1,0-25-15,0 25 16,-25 0-16,25 0 15,0 0-15,-24 24 16,24-49-16</inkml:trace>
        </inkml:traceGroup>
        <inkml:traceGroup>
          <inkml:annotationXML>
            <emma:emma xmlns:emma="http://www.w3.org/2003/04/emma" version="1.0">
              <emma:interpretation id="{324FE736-AAD8-4505-A872-894588BD58A0}" emma:medium="tactile" emma:mode="ink">
                <msink:context xmlns:msink="http://schemas.microsoft.com/ink/2010/main" type="inkWord" rotatedBoundingBox="19580,14231 20114,14252 20097,14698 19563,14678"/>
              </emma:interpretation>
              <emma:one-of disjunction-type="recognition" id="oneOf16">
                <emma:interpretation id="interp24" emma:lang="" emma:confidence="1">
                  <emma:literal/>
                </emma:interpretation>
              </emma:one-of>
            </emma:emma>
          </inkml:annotationXML>
          <inkml:trace contextRef="#ctx0" brushRef="#br0" timeOffset="332981.5163">17512 11920 0,'24'0'31,"25"-25"-31,-25 1 16,1-25-16,24 25 16,-49-25-16,49 24 15,-49 1-15,0-25 16,0 25-16,0-1 16,0 1-16,-25-25 15,25 25 1,-24 24-16,24-25 15,-49 25-15,24 0 16,1 0 15,24 25-15,0 24 0,0-25-16,0 49 15,0-48 1,49-25-16,-25 0 15,25 0-15,-24 0 16,-1 0-16,25 0 16,-25 0-16,1 0 15,23 0-15,-72 48 78,24 1-46,0 0-17,0 0 1,49-49 0,0 0-1,-25 0 1,25 0-16,-49-24 15,0-1 17,0-24-17</inkml:trace>
        </inkml:traceGroup>
        <inkml:traceGroup>
          <inkml:annotationXML>
            <emma:emma xmlns:emma="http://www.w3.org/2003/04/emma" version="1.0">
              <emma:interpretation id="{2CCFB755-916E-443A-9E25-68266D7BBB72}" emma:medium="tactile" emma:mode="ink">
                <msink:context xmlns:msink="http://schemas.microsoft.com/ink/2010/main" type="inkWord" rotatedBoundingBox="20124,13961 20576,13979 20536,15001 20084,14983"/>
              </emma:interpretation>
              <emma:one-of disjunction-type="recognition" id="oneOf17">
                <emma:interpretation id="interp25" emma:lang="" emma:confidence="0.5">
                  <emma:literal>}</emma:literal>
                </emma:interpretation>
                <emma:interpretation id="interp26" emma:lang="" emma:confidence="0">
                  <emma:literal>.</emma:literal>
                </emma:interpretation>
                <emma:interpretation id="interp27" emma:lang="" emma:confidence="0">
                  <emma:literal>,</emma:literal>
                </emma:interpretation>
                <emma:interpretation id="interp28" emma:lang="" emma:confidence="0">
                  <emma:literal>3</emma:literal>
                </emma:interpretation>
                <emma:interpretation id="interp29" emma:lang="" emma:confidence="0">
                  <emma:literal>;</emma:literal>
                </emma:interpretation>
              </emma:one-of>
            </emma:emma>
          </inkml:annotationXML>
          <inkml:trace contextRef="#ctx0" brushRef="#br0" timeOffset="333884.3466">18098 11212 0,'-25'0'0,"50"0"78,24 0-62,0 0-16,-25 0 15,25 0 1,-25 0 0,-24 48 15,0 1-16,-24 0-15,-25 0 16,49 0-16,-49-25 0,49 25 16,-49-24-16,49-1 15,0 25-15,0 0 16,0-25 0,0 0 15,74-24-16,-26 0-15,-23 0 16,24 0-16,0 0 16,24 0-16,-49 0 15,1 0-15,-25-48 16,-25 48 0,1 0-1,-49 24 1,73 25-1,-25 0-15,25 0 16,0-1 0,25-23-16,-25 24 0,48-25 31,1 1-31,-24 23 16,-25 1-16,0 0 15,-49 0 1,0-49-1,0 0-15,49 24 16,-24-24-16,24-24 47,24-25-31</inkml:trace>
        </inkml:traceGroup>
      </inkml:traceGroup>
      <inkml:traceGroup>
        <inkml:annotationXML>
          <emma:emma xmlns:emma="http://www.w3.org/2003/04/emma" version="1.0">
            <emma:interpretation id="{44A0C903-3FDF-4904-AA92-5ADC7CCA3912}" emma:medium="tactile" emma:mode="ink">
              <msink:context xmlns:msink="http://schemas.microsoft.com/ink/2010/main" type="line" rotatedBoundingBox="26354,14836 31384,14852 31381,15715 26351,15700"/>
            </emma:interpretation>
          </emma:emma>
        </inkml:annotationXML>
        <inkml:traceGroup>
          <inkml:annotationXML>
            <emma:emma xmlns:emma="http://www.w3.org/2003/04/emma" version="1.0">
              <emma:interpretation id="{AE40F039-3FCC-4E94-8F72-6B66E70AF5F4}" emma:medium="tactile" emma:mode="ink">
                <msink:context xmlns:msink="http://schemas.microsoft.com/ink/2010/main" type="inkWord" rotatedBoundingBox="26354,14946 26621,14947 26619,15606 26352,15606">
                  <msink:destinationLink direction="with" ref="{744A9FFD-88FB-4CF0-9E0F-822EDBC82B1C}"/>
                </msink:context>
              </emma:interpretation>
              <emma:one-of disjunction-type="recognition" id="oneOf18">
                <emma:interpretation id="interp30" emma:lang="" emma:confidence="0.5">
                  <emma:literal>I</emma:literal>
                </emma:interpretation>
                <emma:interpretation id="interp31" emma:lang="" emma:confidence="0">
                  <emma:literal>J</emma:literal>
                </emma:interpretation>
                <emma:interpretation id="interp32" emma:lang="" emma:confidence="0">
                  <emma:literal>"</emma:literal>
                </emma:interpretation>
                <emma:interpretation id="interp33" emma:lang="" emma:confidence="0">
                  <emma:literal>T</emma:literal>
                </emma:interpretation>
                <emma:interpretation id="interp34" emma:lang="" emma:confidence="0">
                  <emma:literal>\</emma:literal>
                </emma:interpretation>
              </emma:one-of>
            </emma:emma>
          </inkml:annotationXML>
          <inkml:trace contextRef="#ctx0" brushRef="#br1" timeOffset="107336.2301">24350 12408 0,'-24'0'0,"170"49"62,-121-49-46,-25 49-16,24-25 16,-24 25-16,0-24 15,0 24-15,-49-1 0,0 1 16,25-24-16,-25-25 15,25 73-15,-1-73 16</inkml:trace>
          <inkml:trace contextRef="#ctx0" brushRef="#br1" timeOffset="108423.6014">24375 12237 0,'-49'-48'16,"73"96"46,-24-23-46,49-1-16,-49 25 0,49-25 16,0 1-16,-49 24 15,49-25-15,-49 25 16,24-49 0,-24-24 30</inkml:trace>
        </inkml:traceGroup>
        <inkml:traceGroup>
          <inkml:annotationXML>
            <emma:emma xmlns:emma="http://www.w3.org/2003/04/emma" version="1.0">
              <emma:interpretation id="{4A3B1BFC-B8DA-4DC2-9240-743A50713678}" emma:medium="tactile" emma:mode="ink">
                <msink:context xmlns:msink="http://schemas.microsoft.com/ink/2010/main" type="inkWord" rotatedBoundingBox="27535,14869 28893,14873 28890,15708 27532,15703"/>
              </emma:interpretation>
              <emma:one-of disjunction-type="recognition" id="oneOf19">
                <emma:interpretation id="interp35" emma:lang="" emma:confidence="0.5">
                  <emma:literal>Not</emma:literal>
                </emma:interpretation>
                <emma:interpretation id="interp36" emma:lang="" emma:confidence="0">
                  <emma:literal>Nott</emma:literal>
                </emma:interpretation>
                <emma:interpretation id="interp37" emma:lang="" emma:confidence="0">
                  <emma:literal>Note</emma:literal>
                </emma:interpretation>
                <emma:interpretation id="interp38" emma:lang="" emma:confidence="0">
                  <emma:literal>Nowt</emma:literal>
                </emma:interpretation>
                <emma:interpretation id="interp39" emma:lang="" emma:confidence="0">
                  <emma:literal>Nots</emma:literal>
                </emma:interpretation>
              </emma:one-of>
            </emma:emma>
          </inkml:annotationXML>
          <inkml:trace contextRef="#ctx0" brushRef="#br1" timeOffset="109078.6472">25498 12164 0,'0'-49'16,"0"98"31,0 49-31,0-1-1,0 319 1,0-343-16,0-24 15,0 0 1,0-74 0</inkml:trace>
          <inkml:trace contextRef="#ctx0" brushRef="#br1" timeOffset="109479.795">25498 12213 0,'73'49'62,"-24"24"-62,0-24 16,24 24-16,1 25 16,-26-25-16,26 25 0,-50-49 31,25 0-31,0 24 15,-49-122 17,0 0-17,0-49-15,0 1 16,0 23-16,0 1 16,0 0-16,0 24 0,0 0 15,0 25-15,0-25 16,0 25-1,0 72 32,49-23-31,-49-1-16</inkml:trace>
          <inkml:trace contextRef="#ctx0" brushRef="#br1" timeOffset="109880.9742">26377 12457 0,'-24'0'47,"24"49"-32,0-25-15,0 25 16,0-24-16,0-1 15,0 1-15,0 23 0,0-23 16,98-25 31,-98-25-47,0 1 16,0-49-16,0 24 0,0 0 31,0 25-31,0-1 15,-25 25-15,25-73 16,-49 73-16,49-25 16,-24 25-16,48 0 47</inkml:trace>
          <inkml:trace contextRef="#ctx0" brushRef="#br1" timeOffset="110360.3798">26670 12457 0,'25'0'47,"-1"0"-47,25 0 0,-25 0 15,25 0-15,-49-49 63</inkml:trace>
          <inkml:trace contextRef="#ctx0" brushRef="#br1" timeOffset="110159.7179">26695 12164 0,'0'-49'16,"0"98"46,0 0-62,0 0 16,0 24-16,0 0 0,0 1 16,0-26-16,0 1 15,0 0-15,0-24 16,0-50 15,0 1-31</inkml:trace>
        </inkml:traceGroup>
        <inkml:traceGroup>
          <inkml:annotationXML>
            <emma:emma xmlns:emma="http://www.w3.org/2003/04/emma" version="1.0">
              <emma:interpretation id="{23AA0AD6-83FC-4A4A-B3FF-65D48320FEB9}" emma:medium="tactile" emma:mode="ink">
                <msink:context xmlns:msink="http://schemas.microsoft.com/ink/2010/main" type="inkWord" rotatedBoundingBox="29674,14847 31384,14852 31382,15464 29672,15458"/>
              </emma:interpretation>
              <emma:one-of disjunction-type="recognition" id="oneOf20">
                <emma:interpretation id="interp40" emma:lang="" emma:confidence="0.5">
                  <emma:literal>New</emma:literal>
                </emma:interpretation>
                <emma:interpretation id="interp41" emma:lang="" emma:confidence="0">
                  <emma:literal>News</emma:literal>
                </emma:interpretation>
                <emma:interpretation id="interp42" emma:lang="" emma:confidence="0">
                  <emma:literal>Newb</emma:literal>
                </emma:interpretation>
                <emma:interpretation id="interp43" emma:lang="" emma:confidence="0">
                  <emma:literal>Newt</emma:literal>
                </emma:interpretation>
                <emma:interpretation id="interp44" emma:lang="" emma:confidence="0">
                  <emma:literal>Newf</emma:literal>
                </emma:interpretation>
              </emma:one-of>
            </emma:emma>
          </inkml:annotationXML>
          <inkml:trace contextRef="#ctx0" brushRef="#br1" timeOffset="110946.3786">27721 12164 0,'-25'0'0,"25"49"31,0 0-15,0 24-16,0 25 0,0-25 15,0 0-15,0 1 0,0-50 16,-24 0-16</inkml:trace>
          <inkml:trace contextRef="#ctx0" brushRef="#br1" timeOffset="111331.9293">27672 12115 0,'-49'-24'15,"98"73"17,0-25-17,-1 25-15,26 49 16,-1 24-16,-24-49 16,0-24-16,24 24 15,-49-48-15,1-25 0,-25 24 16,49-24-16,-49-24 47,0-440 0,0 439-47,0 1 15,0-25 1,24 49 15,0 0-15</inkml:trace>
          <inkml:trace contextRef="#ctx0" brushRef="#br1" timeOffset="112187.6618">28527 12457 0,'0'25'0,"-49"-25"15,73 0 1,25 0-16,-25 0 16,1-49-1,-25 24 16,-25 25-15,1 0 0,-49 0-16,48 0 15,25 49 1,0 0 0,0-25-16,0 1 15,0 24-15,25 0 16,24-49-1,-1 0 1,1 0-16,-24 0 16,-1 0-16,25-25 15,-49-24-15,49 25 0,-49-1 16,0-23-16,0 23 16,0 50 30,0-1-30,0 25-16,49-25 16,-49 1-16,73 24 15,-49-49-15,1 0 16,24 0-16,-25 0 16,25 0-1,-49-25 1,0 1-16,0-25 15,0 0 1,0 122 31,24-73-31,98 98 15,-97-98-31,-1 0 0,1 0 15,-25-24 1,48-25-16,-48 24 16,0 1-16,0-25 0,0 0 31,-24 0-15,24 25-1,0-25 1,0 25-1,0-25 1</inkml:trace>
        </inkml:traceGroup>
      </inkml:traceGroup>
    </inkml:traceGroup>
  </inkml:traceGroup>
</inkml:ink>
</file>

<file path=ppt/ink/ink1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5:17.39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CA5DDB54-88D4-44A8-976D-C52E1063F739}" emma:medium="tactile" emma:mode="ink">
          <msink:context xmlns:msink="http://schemas.microsoft.com/ink/2010/main" type="writingRegion" rotatedBoundingBox="4797,5823 9465,5709 9486,6541 4817,6655"/>
        </emma:interpretation>
      </emma:emma>
    </inkml:annotationXML>
    <inkml:traceGroup>
      <inkml:annotationXML>
        <emma:emma xmlns:emma="http://www.w3.org/2003/04/emma" version="1.0">
          <emma:interpretation id="{D3BAF69E-80FA-48FC-A93C-D5BD817C62F9}" emma:medium="tactile" emma:mode="ink">
            <msink:context xmlns:msink="http://schemas.microsoft.com/ink/2010/main" type="paragraph" rotatedBoundingBox="4797,5823 9465,5709 9486,6541 4817,6655" alignmentLevel="1"/>
          </emma:interpretation>
        </emma:emma>
      </inkml:annotationXML>
      <inkml:traceGroup>
        <inkml:annotationXML>
          <emma:emma xmlns:emma="http://www.w3.org/2003/04/emma" version="1.0">
            <emma:interpretation id="{027F81B3-A2C6-468C-9BDB-F94DDB16E642}" emma:medium="tactile" emma:mode="ink">
              <msink:context xmlns:msink="http://schemas.microsoft.com/ink/2010/main" type="line" rotatedBoundingBox="4797,5823 9465,5709 9486,6541 4817,6655"/>
            </emma:interpretation>
          </emma:emma>
        </inkml:annotationXML>
        <inkml:traceGroup>
          <inkml:annotationXML>
            <emma:emma xmlns:emma="http://www.w3.org/2003/04/emma" version="1.0">
              <emma:interpretation id="{90B127FF-261C-4191-95F4-3004D5562F1C}" emma:medium="tactile" emma:mode="ink">
                <msink:context xmlns:msink="http://schemas.microsoft.com/ink/2010/main" type="inkWord" rotatedBoundingBox="4798,5844 5231,5833 5251,6643 4817,6653"/>
              </emma:interpretation>
              <emma:one-of disjunction-type="recognition" id="oneOf0">
                <emma:interpretation id="interp0" emma:lang="" emma:confidence="0.5">
                  <emma:literal>{5}</emma:literal>
                </emma:interpretation>
                <emma:interpretation id="interp1" emma:lang="" emma:confidence="0">
                  <emma:literal>{s}</emma:literal>
                </emma:interpretation>
                <emma:interpretation id="interp2" emma:lang="" emma:confidence="0">
                  <emma:literal>{S}</emma:literal>
                </emma:interpretation>
                <emma:interpretation id="interp3" emma:lang="" emma:confidence="0">
                  <emma:literal>ES}</emma:literal>
                </emma:interpretation>
                <emma:interpretation id="interp4" emma:lang="" emma:confidence="0">
                  <emma:literal>{53</emma:literal>
                </emma:interpretation>
              </emma:one-of>
            </emma:emma>
          </inkml:annotationXML>
          <inkml:trace contextRef="#ctx0" brushRef="#br0">3127 3103 0,'0'-24'31,"-25"24"32,-24 0-63,0 24 16,25-24-1,-25 49-15,25 0 16,24-25-1,0 25 1,0-24 15,49-25-15,-25 0 0,0 0-1,1 0 1,-25 24-16,49 25 15,-49 0 1,-25-25 0,25 25-16,-49-49 15,49 49-15,-48-49 0,23 49 16,-24-49 0,25 24-16,-1-24 15,-48 0 1,122 0 46,0 0-46,-25 0-16,25 0 16,0 73-1,-49 1 1,0-50-1,0 25 1,24 0 0,25-49 15,0 0-15,0 0-1,0 0 1,-74 0 15,25-25-15</inkml:trace>
        </inkml:traceGroup>
        <inkml:traceGroup>
          <inkml:annotationXML>
            <emma:emma xmlns:emma="http://www.w3.org/2003/04/emma" version="1.0">
              <emma:interpretation id="{EAF53C6E-F380-4979-BECE-7BE269E3CC3C}" emma:medium="tactile" emma:mode="ink">
                <msink:context xmlns:msink="http://schemas.microsoft.com/ink/2010/main" type="inkWord" rotatedBoundingBox="5677,5802 6438,5783 6458,6615 5697,6633"/>
              </emma:interpretation>
            </emma:emma>
          </inkml:annotationXML>
          <inkml:trace contextRef="#ctx0" brushRef="#br0" timeOffset="949.191">3884 3274 0,'0'-49'15,"-49"49"32,0 0-31,0 0-1,49 25 1,-49-25-16,49 24 16,-49 1-1,49 23 1,0-23 0,25-25-1,-25 24-15,24-24 16,1 0-1,-25 25-15,49-25 0,-1 0 32,-23 0-32,-25 48 15,0 1 1,0-24 15,0-1-15,-49-24-16,-24 0 15,24 0 1,24 0 15,50 0 32</inkml:trace>
          <inkml:trace contextRef="#ctx0" brushRef="#br0" timeOffset="1936.3757">4201 3079 0,'0'-25'31,"0"1"1,25 24-17,-1 0 1,0 0 0,1 0-1,24 0 1,-49 49-1,0 0 1,0-1 0,-49 26-1,49-50 1,-25-24-16,25 25 16,0 23-1,0 1 16,0-24-15,25-25 0,48 0-1,-48 0 1,-74 0 31,24 0-32,25 24 1,0 25 0,0 0-1,25 24 1,-1-24 0,-24 0-1,0 24 1,0-49-1,-73 25 1,0-49 0,48 0-1,25-49 32</inkml:trace>
        </inkml:traceGroup>
        <inkml:traceGroup>
          <inkml:annotationXML>
            <emma:emma xmlns:emma="http://www.w3.org/2003/04/emma" version="1.0">
              <emma:interpretation id="{A6E05208-2DE2-4011-A445-D6AA681E2E94}" emma:medium="tactile" emma:mode="ink">
                <msink:context xmlns:msink="http://schemas.microsoft.com/ink/2010/main" type="inkWord" rotatedBoundingBox="8202,5764 9466,5733 9484,6481 8220,6512"/>
              </emma:interpretation>
              <emma:one-of disjunction-type="recognition" id="oneOf1">
                <emma:interpretation id="interp5" emma:lang="" emma:confidence="0.5">
                  <emma:literal>{P}</emma:literal>
                </emma:interpretation>
                <emma:interpretation id="interp6" emma:lang="" emma:confidence="0">
                  <emma:literal>{p}</emma:literal>
                </emma:interpretation>
                <emma:interpretation id="interp7" emma:lang="" emma:confidence="0">
                  <emma:literal>Ep}</emma:literal>
                </emma:interpretation>
                <emma:interpretation id="interp8" emma:lang="" emma:confidence="0">
                  <emma:literal>{P]</emma:literal>
                </emma:interpretation>
                <emma:interpretation id="interp9" emma:lang="" emma:confidence="0">
                  <emma:literal>{p]</emma:literal>
                </emma:interpretation>
              </emma:one-of>
            </emma:emma>
          </inkml:annotationXML>
          <inkml:trace contextRef="#ctx0" brushRef="#br0" timeOffset="3193.2327">6302 3030 0,'0'-25'0,"-25"25"47,-24 0-31,0 25-1,25 24 1,24-25-1,0 1 1,0-1 0,24-24-16,-24 49 15,25-49-15,24 24 32,0-24-17,-49 49-15,0 0 31,0-25-15,-25-24-16,25 25 16,-73-25-16,48 49 15,25-74 32,49 25-16,-24 0-15,-25 49 15,0 0-15,0-25 0,0 1-16,0 24 15,0-1 1,0-23-1,49-25 1,-25 0-16,25 0 16,-25 0-16,1 0 15,-1 0 1</inkml:trace>
          <inkml:trace contextRef="#ctx0" brushRef="#br0" timeOffset="3957.9784">6814 3250 0,'-24'0'0,"24"49"31,0-25-15,0 49-16,0-24 16,0 0-16,0 24 15,0 0-15,0-24 0,0-24 16,0-1 0,49-24-1,-49-24 1</inkml:trace>
          <inkml:trace contextRef="#ctx0" brushRef="#br0" timeOffset="4327.9091">6790 3372 0,'0'-49'15,"-24"49"1,24-24-16,0-1 15,0-24-15,48 49 16,-48-24 0,49 24-16,25 0 15,-26 0 1,1 0 0,-49 49-1,0 0 1,0-25-16,0 0 15,-24 50 1,-25-50-16,0-24 31,0 0-31,49-24 63</inkml:trace>
          <inkml:trace contextRef="#ctx0" brushRef="#br0" timeOffset="5177.2657">7254 3054 0,'0'-24'47,"49"24"-31,-25 0 0,1 0 15,-25 49-16,0 0 1,0-1 0,0-23-1,-25-25 1,25 24-16,-24-24 0,24 49 16,0-24-1,0 23 1,0-23-1,0 24 1,49-49 0,-25 0-16,25 0 31,-49-25-15,0 1-1,-24 24 16,-1 0 1,25 73-32,0-24 15,0 0 1,0 0 0,0-1-16,0-23 31,0 24-31,-73-49 15,48 0 1</inkml:trace>
        </inkml:traceGroup>
      </inkml:traceGroup>
    </inkml:traceGroup>
  </inkml:traceGroup>
</inkml:ink>
</file>

<file path=ppt/ink/ink11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05.766"/>
    </inkml:context>
    <inkml:brush xml:id="br0">
      <inkml:brushProperty name="width" value="0.06667" units="cm"/>
      <inkml:brushProperty name="height" value="0.06667" units="cm"/>
      <inkml:brushProperty name="color" value="#ED1C24"/>
      <inkml:brushProperty name="fitToCurve" value="1"/>
    </inkml:brush>
    <inkml:brush xml:id="br1">
      <inkml:brushProperty name="width" value="0.06667" units="cm"/>
      <inkml:brushProperty name="height" value="0.06667" units="cm"/>
      <inkml:brushProperty name="fitToCurve" value="1"/>
    </inkml:brush>
  </inkml:definitions>
  <inkml:traceGroup>
    <inkml:annotationXML>
      <emma:emma xmlns:emma="http://www.w3.org/2003/04/emma" version="1.0">
        <emma:interpretation id="{74BAB228-2F82-4B5E-A3DC-52156728237F}" emma:medium="tactile" emma:mode="ink">
          <msink:context xmlns:msink="http://schemas.microsoft.com/ink/2010/main" type="writingRegion" rotatedBoundingBox="637,2020 25624,1450 25877,12538 890,13108"/>
        </emma:interpretation>
      </emma:emma>
    </inkml:annotationXML>
    <inkml:traceGroup>
      <inkml:annotationXML>
        <emma:emma xmlns:emma="http://www.w3.org/2003/04/emma" version="1.0">
          <emma:interpretation id="{7F9D4680-39E0-42F2-B9D4-5006F014CACD}" emma:medium="tactile" emma:mode="ink">
            <msink:context xmlns:msink="http://schemas.microsoft.com/ink/2010/main" type="paragraph" rotatedBoundingBox="635,2041 9518,1816 9560,3466 677,3691" alignmentLevel="1"/>
          </emma:interpretation>
        </emma:emma>
      </inkml:annotationXML>
      <inkml:traceGroup>
        <inkml:annotationXML>
          <emma:emma xmlns:emma="http://www.w3.org/2003/04/emma" version="1.0">
            <emma:interpretation id="{7A98BF3E-7701-4716-ADF8-08E7C14BF964}" emma:medium="tactile" emma:mode="ink">
              <msink:context xmlns:msink="http://schemas.microsoft.com/ink/2010/main" type="inkBullet" rotatedBoundingBox="655,2849 1582,2825 1592,3219 665,3242"/>
            </emma:interpretation>
            <emma:one-of disjunction-type="recognition" id="oneOf0">
              <emma:interpretation id="interp0" emma:lang="" emma:confidence="0">
                <emma:literal>→</emma:literal>
              </emma:interpretation>
            </emma:one-of>
          </emma:emma>
        </inkml:annotationXML>
        <inkml:trace contextRef="#ctx0" brushRef="#br0">-1367 221 0,'-25'0'16,"74"0"62,-24 0-78,23 0 15,1 0-15,24 0 16,1 0-16,-1 0 16,0 0-16,1 0 15,-1 0-15,0 0 16,-24 0-16,0 0 0,0 0 15,-25 0-15,-73 0 157</inkml:trace>
        <inkml:trace contextRef="#ctx0" brushRef="#br0" timeOffset="454.3016">-708 99 0,'-49'0'16,"49"-24"0,25 48 46,24 1-46,-25-25-16,25 48 0,-25-48 0,1 49 31,48-49-31,-73 25 16,24-25-1,-24 24 1,-24 25 0,-25-25-1,25 25 1,-25 0-1,49-25 1,-25-24 0</inkml:trace>
      </inkml:traceGroup>
      <inkml:traceGroup>
        <inkml:annotationXML>
          <emma:emma xmlns:emma="http://www.w3.org/2003/04/emma" version="1.0">
            <emma:interpretation id="{C7EFCFD4-90A3-4F3E-8961-894C97ECD988}" emma:medium="tactile" emma:mode="ink">
              <msink:context xmlns:msink="http://schemas.microsoft.com/ink/2010/main" type="line" rotatedBoundingBox="2025,2006 9518,1816 9560,3466 2067,3656"/>
            </emma:interpretation>
          </emma:emma>
        </inkml:annotationXML>
        <inkml:traceGroup>
          <inkml:annotationXML>
            <emma:emma xmlns:emma="http://www.w3.org/2003/04/emma" version="1.0">
              <emma:interpretation id="{08339880-0E00-40AC-A239-5404237C0EF9}" emma:medium="tactile" emma:mode="ink">
                <msink:context xmlns:msink="http://schemas.microsoft.com/ink/2010/main" type="inkWord" rotatedBoundingBox="2044,2739 3432,2703 3455,3621 2067,3656"/>
              </emma:interpretation>
              <emma:one-of disjunction-type="recognition" id="oneOf1">
                <emma:interpretation id="interp1" emma:lang="" emma:confidence="0.5">
                  <emma:literal>{P}</emma:literal>
                </emma:interpretation>
                <emma:interpretation id="interp2" emma:lang="" emma:confidence="0">
                  <emma:literal>{p}</emma:literal>
                </emma:interpretation>
                <emma:interpretation id="interp3" emma:lang="" emma:confidence="0">
                  <emma:literal>{e}</emma:literal>
                </emma:interpretation>
                <emma:interpretation id="interp4" emma:lang="" emma:confidence="0">
                  <emma:literal>{P}}</emma:literal>
                </emma:interpretation>
                <emma:interpretation id="interp5" emma:lang="" emma:confidence="0">
                  <emma:literal>{PR}</emma:literal>
                </emma:interpretation>
              </emma:one-of>
            </emma:emma>
          </inkml:annotationXML>
          <inkml:trace contextRef="#ctx0" brushRef="#br0" timeOffset="-8471.56">293 50 0,'0'-24'16,"0"-1"15,-48 25 32,23 0-63,1 0 0,-25 25 15,24-1-15,1 25 16,24-24-16,-73-25 15,73 48-15,-25-48 16,25 49-16,0-24 31,25-25-15,24 0 0,-1 0-1,-23 0-15,-1 0 0,25 0 31,-49 24-15,0 0 0,0 50-1,-49-50-15,25 1 16,-25 23-16,25-48 16,24 49-16,-49-49 15,49 25 1,49-25 46,-25 0-46,-24 73 31,0-24-47,0-25 15,0 1-15,0-1 16,0 25 0,24-49-16,-24 24 15,49-24 1,0 0-16,0 0 16,-25 0-16,1 0 15,24 0 1,-49-48 15,0 23 0</inkml:trace>
          <inkml:trace contextRef="#ctx0" brushRef="#br0" timeOffset="-8023.3606">660 343 0,'-25'0'16,"25"-24"-1,0 48 32,0 25-47,0 0 16,0 0-16,0 24 0,49 0 15,-49 1-15,0-25 16,0-1-16,0 1 0,25-49 16,-25 25-1,0-74 16,0 24-31</inkml:trace>
          <inkml:trace contextRef="#ctx0" brushRef="#br0" timeOffset="-7653.3062">635 465 0,'0'-24'0,"-48"24"15,48-49-15,0 25 16,48-25 0,1 0-1,0 49 1,-25 0 0,25 0-16,-49 24 15,25-24 1,-25 49-16,0-24 15,-25-1 1,1-24 0,-1 49-1,-23-49 1</inkml:trace>
          <inkml:trace contextRef="#ctx0" brushRef="#br0" timeOffset="-1450.8851">1099-47 0,'25'0'109,"24"0"-93,0 0-1,-25 0 1,-24 24 0,0 0 15,0 1-16,0 24 1,0-25 15,0 1-15,-24-25 31,24 24-47,-49-24 15,49 49 1,0-25 15,-25-24-31,25 25 16,0 23 0,0-23 15,0-1-16,74 25 17,-50-49-17,25 0 1,-25 0 0,25 0-1,-25 0 1,-24-24-1,-48 24 95,48 24-79,-25-24-31,25 25 16,-24-25-1,24 24-15,0 25 16,0-25 0,0 1-1,0-1 1,0 25-1,0-25 1,24-24 0,-24 25-1,49-25-15,-49 49 32,0-25-17,-24-24-15,-1 25 16,-24-25-1,1 0 1,23 0 31,25-25-31,-24 1-16</inkml:trace>
        </inkml:traceGroup>
        <inkml:traceGroup>
          <inkml:annotationXML>
            <emma:emma xmlns:emma="http://www.w3.org/2003/04/emma" version="1.0">
              <emma:interpretation id="{2EA43D2E-72E7-4A6D-BF2A-A14F593188DF}" emma:medium="tactile" emma:mode="ink">
                <msink:context xmlns:msink="http://schemas.microsoft.com/ink/2010/main" type="inkWord" rotatedBoundingBox="5019,2582 6971,2533 6994,3465 5042,3515"/>
              </emma:interpretation>
              <emma:one-of disjunction-type="recognition" id="oneOf2">
                <emma:interpretation id="interp6" emma:lang="" emma:confidence="0.5">
                  <emma:literal>{9.9}</emma:literal>
                </emma:interpretation>
                <emma:interpretation id="interp7" emma:lang="" emma:confidence="0">
                  <emma:literal>{9.5]</emma:literal>
                </emma:interpretation>
                <emma:interpretation id="interp8" emma:lang="" emma:confidence="0">
                  <emma:literal>{9.5}</emma:literal>
                </emma:interpretation>
                <emma:interpretation id="interp9" emma:lang="" emma:confidence="0">
                  <emma:literal>{9.53</emma:literal>
                </emma:interpretation>
                <emma:interpretation id="interp10" emma:lang="" emma:confidence="0">
                  <emma:literal>{9.3}</emma:literal>
                </emma:interpretation>
              </emma:one-of>
            </emma:emma>
          </inkml:annotationXML>
          <inkml:trace contextRef="#ctx0" brushRef="#br0" timeOffset="20153.7738">3200-96 0,'0'-25'47,"24"25"-31,-48 0 77,-1 0-77,-23 0 15,23 0-15,1 0-1,24 49-15,-49-49 16,49 25-16,0-1 31,-25 25-15,25-25 15,25-24 32,24 0-48,-25 0 1,1 0 0,23 0-1,-23 0 1,-25 25-1,0-1 1,24-24 0,-24 49-16,0-25 15,0 1 1,0 24 0,0-25-1,-49-24-15,1 0 16,23 24-16,1-24 0,-25 0 15,0 0 1,73 0 78,25 0-79,0 0 1,-24 0-16,-1 0 31,25 0-15,-49 25-16,0 24 16,0-25-1,0 1 1,0 23 15,-25-48-15,25 49-1,-24-49 1,24 49-16,0-24 16,0-1-1,0 25 1,0-25 15,73-24-15,-73 25-16,49-25 0,-25 0 15,1 0-15,24 0 16,-25 0-16,1 0 16,23 0-1,-48-49 1,0 24 46</inkml:trace>
          <inkml:trace contextRef="#ctx0" brushRef="#br0" timeOffset="23290.7504">3615 99 0,'0'-24'31,"-24"24"-15,24-25-16,-25 25 16,1 0-1,-25 0-15,-24 25 16,48-25-1,25 49 1,0-25 0,0 0-1,0 1 1,0 24 0,49-49-1,0 0 1,-25 0-1,1 0 1,-25-25-16,49 25 16,-49-49-16,0 25 15,0 0 1,0 48 62,24 25-78,-24-25 0,0 1 16,0 23-16,0 1 15,49 0-15,-49-24 16,0 23-16,0-23 16,24 48-1,25-73 63,-49-49-62,25 49-16,-25-49 16,48 49-16,-48-48 15,25 48-15</inkml:trace>
          <inkml:trace contextRef="#ctx0" brushRef="#br0" timeOffset="23544.3916">4006 392 0,'49'0'46,"-49"25"-46,0 48 16,0-24-16,0-25 16,0 25 15</inkml:trace>
          <inkml:trace contextRef="#ctx0" brushRef="#br0" timeOffset="24648.0039">4519 75 0,'0'-25'47,"0"1"-31,-25 24-1,-24 0 1,-24 0-1,24 0 1,0 0 0,25 0-1,24 49-15,0-25 32,0 25-17,0-25 1,24 25-1,25-49 1,0 0 0,-49 25-16,25-25 15,-1 0 1,25 0 0,-25 24-1,-24 25 1,0 0-1,0-25 1,0 1 0,-73 23 15,24-48-15,25 0-16,-25 0 15,49-24 1,0 0-1,0-1 32</inkml:trace>
          <inkml:trace contextRef="#ctx0" brushRef="#br0" timeOffset="25882.7139">4665-170 0,'0'-24'62,"0"0"-30,25 24-32,23 0 15,-23 0 1,-1 0 0,25 24-1,-49 0 1,0 25-1,0 25 1,0-26 0,-24-48-1,24 49-15,-25 0 16,25-24 0,-24-25-16,24 48 15,0-23 1,0-1-1,0 25 1,0 0 0,49-25-1,0-24 1,-1 0 0,-23 0-1,-25-24 16,-25 24 1,-23 49 15,48-25-47,0 25 15,0-25 1,0 1-16,0 24 15,0-25-15,0 1 16,0 23-16,0-23 16,0-1-1,0 1 1,-25-25-16,1 0 16,-1 0-16,-24 0 31,49-25 0,25-24-15</inkml:trace>
        </inkml:traceGroup>
        <inkml:traceGroup>
          <inkml:annotationXML>
            <emma:emma xmlns:emma="http://www.w3.org/2003/04/emma" version="1.0">
              <emma:interpretation id="{22AC549D-4533-4B83-B4AD-843314FAB03A}" emma:medium="tactile" emma:mode="ink">
                <msink:context xmlns:msink="http://schemas.microsoft.com/ink/2010/main" type="inkWord" rotatedBoundingBox="7914,1856 9518,1816 9560,3440 7955,3480"/>
              </emma:interpretation>
              <emma:one-of disjunction-type="recognition" id="oneOf3">
                <emma:interpretation id="interp11" emma:lang="" emma:confidence="0.5">
                  <emma:literal>{9:33</emma:literal>
                </emma:interpretation>
                <emma:interpretation id="interp12" emma:lang="" emma:confidence="0">
                  <emma:literal>{q''}</emma:literal>
                </emma:interpretation>
                <emma:interpretation id="interp13" emma:lang="" emma:confidence="0">
                  <emma:literal>{9''}</emma:literal>
                </emma:interpretation>
                <emma:interpretation id="interp14" emma:lang="" emma:confidence="0">
                  <emma:literal>{9:53</emma:literal>
                </emma:interpretation>
                <emma:interpretation id="interp15" emma:lang="" emma:confidence="0">
                  <emma:literal>{93</emma:literal>
                </emma:interpretation>
              </emma:one-of>
            </emma:emma>
          </inkml:annotationXML>
          <inkml:trace contextRef="#ctx0" brushRef="#br0" timeOffset="27355.1881">6179-170 0,'0'-24'16,"-73"24"46,0 0-46,48 24-16,1-24 15,24 25-15,-49-25 16,49 49-16,-49-49 16,49 24-16,0 25 15,0-25 1,25-24-1,24 0 1,24 25 0,-49-25-16,1 0 31,24 49-15,-49-25-16,0 25 15,0 0 1,0 24-1,-74-73-15,74 49 16,-49-49-16,25 24 16,24-48 46,73 24-46,-48 0-16,24-49 15,-25 49 1,-24 73 15,0-24-15,0-24-16,0-1 0,0 25 16,0-25-1,0 1-15,0-1 0,0 25 16,24-49 15,25 0-15,-24 0-16,24 0 15,-25 0-15,-24-24 16,24 24 0,-24-49 30</inkml:trace>
          <inkml:trace contextRef="#ctx0" brushRef="#br0" timeOffset="28188.9693">6839 221 0,'0'-24'31,"0"-1"-15,0 1-1,-73-25 1,48 49 0,1 0-1,-1 0 1,25 49-16,0 24 15,0-24 1,0 0 0,25-25-1,-1-24 1,25 0 0,0-49-16,-49 1 15,24-1 1,-24 24-1,0 50 48,0-1-63,0 25 16,0-25-16,0 1 15,0-1-15,0 50 16,0-50-16,0 25 15,0 0-15,0-25 0,0 25 16,0-25 0,49-24-1,-24 0 17,-25-48-32,24 48 15,-24-25-15,49 25 16,0-24-16,-1-25 31,-48 24 32,0-23-48</inkml:trace>
          <inkml:trace contextRef="#ctx0" brushRef="#br0" timeOffset="29314.2463">7254-121 0,'0'-24'78,"0"-1"-31,24 25-16,50 0-16,-74 49 17,0 0-17,0 0 1,0 0 15,-25-49-31,25 24 16,-24-24-1,24 25 1,-25-25 0,25 49-1,0-25 1,0 25-16,0 0 16,0-25-1,25-24 1,-25 49-16,49-49 15,24 0 1,-24 0 0,-25-49-1,-24 25 17,-24 24-1,-25 73 0,49-49-31,0 1 0,0-1 16,0 25-16,0-25 15,0 1-15,0 24 16,0-25-16,0 1 16,0 23-1,-24 1 1,-25-49-16,0 0 15,24 0 1,25-24 47,0-1-48</inkml:trace>
          <inkml:trace contextRef="#ctx0" brushRef="#br0" timeOffset="-11098.3612">6888-927 0,'49'0'78,"-49"74"-63,0-26-15,24 26 16,-24-1-16,0-24 16,0-25-16,49 25 15,-49-24-15,0 23 16,24-48 0,-24 25-16,-24-98 78,24 24-63</inkml:trace>
        </inkml:traceGroup>
      </inkml:traceGroup>
    </inkml:traceGroup>
    <inkml:traceGroup>
      <inkml:annotationXML>
        <emma:emma xmlns:emma="http://www.w3.org/2003/04/emma" version="1.0">
          <emma:interpretation id="{719EA4C7-F1B5-46F5-9C04-580A12E352A0}" emma:medium="tactile" emma:mode="ink">
            <msink:context xmlns:msink="http://schemas.microsoft.com/ink/2010/main" type="paragraph" rotatedBoundingBox="2100,3632 10089,3660 10085,4691 2097,4663" alignmentLevel="2"/>
          </emma:interpretation>
        </emma:emma>
      </inkml:annotationXML>
      <inkml:traceGroup>
        <inkml:annotationXML>
          <emma:emma xmlns:emma="http://www.w3.org/2003/04/emma" version="1.0">
            <emma:interpretation id="{01D2EF62-5BB9-4DB5-9EE8-B7C72ED8EF21}" emma:medium="tactile" emma:mode="ink">
              <msink:context xmlns:msink="http://schemas.microsoft.com/ink/2010/main" type="line" rotatedBoundingBox="2100,3632 10089,3660 10085,4691 2097,4663"/>
            </emma:interpretation>
          </emma:emma>
        </inkml:annotationXML>
        <inkml:traceGroup>
          <inkml:annotationXML>
            <emma:emma xmlns:emma="http://www.w3.org/2003/04/emma" version="1.0">
              <emma:interpretation id="{0CE5CD07-2E88-4FDD-9A7C-0DF352379C4D}" emma:medium="tactile" emma:mode="ink">
                <msink:context xmlns:msink="http://schemas.microsoft.com/ink/2010/main" type="inkWord" rotatedBoundingBox="2100,3632 4127,3639 4124,4670 2097,4663"/>
              </emma:interpretation>
              <emma:one-of disjunction-type="recognition" id="oneOf4">
                <emma:interpretation id="interp16" emma:lang="" emma:confidence="0.5">
                  <emma:literal>{93*</emma:literal>
                </emma:interpretation>
                <emma:interpretation id="interp17" emma:lang="" emma:confidence="0.5">
                  <emma:literal>{ q } *</emma:literal>
                </emma:interpretation>
                <emma:interpretation id="interp18" emma:lang="" emma:confidence="0.5">
                  <emma:literal>{ q 3*</emma:literal>
                </emma:interpretation>
                <emma:interpretation id="interp19" emma:lang="" emma:confidence="0">
                  <emma:literal>{9 s*</emma:literal>
                </emma:interpretation>
                <emma:interpretation id="interp20" emma:lang="" emma:confidence="0">
                  <emma:literal>{ q K*</emma:literal>
                </emma:interpretation>
              </emma:one-of>
            </emma:emma>
          </inkml:annotationXML>
          <inkml:trace contextRef="#ctx0" brushRef="#br0" timeOffset="31397.9839">196 1052 0,'24'0'0,"-24"-25"125,-49 25-94,0 0-15,1 0 0,48 25-1,-25 23-15,25-23 16,0-1 15,49 25-15,0-49-1,-25 25 1,25-25 0,-49 24-16,25 25 15,-25 0 1,0 0-1,0-25-15,-49 49 16,0-73 15,49 25-31,-49-25 16,0 0 0,98 0 30,-49-49-30,49 49-16,0 0 16,-25 0-1,-24 24 1,0 49 0,0-48-16,0 24 15,0-25-15,0 25 16,0 0-1,0-25-15,0 1 16,0 48-16,0-49 31,25-24 1,23 0-17,26-24-15,-50 24 31,-24-24 1</inkml:trace>
          <inkml:trace contextRef="#ctx0" brushRef="#br0" timeOffset="33604.2832">831 1369 0,'0'-49'16,"0"25"-1,0-1-15,-25 25 16,25-48 0,-24 48-16,-1 0 15,-48 24 1,24-24-16,49 24 0,-24-24 15,24 49-15,0-24 32,0-1-17,0 25 1,24 0 0,1-49-1,-1 0 1,1 0-1,-25-25-15,48 25 0,-48-73 16,25 24 0,-25 25-1,0 73 32,0 0-31,0-25-16,0 25 15,0 0-15,0-1 0,0 1 16,0 25-16,0-50 16,0 25-1,24-49 32,-24-25-31,49 25-1,-49-48-15,49 48 16,-49-49-16,49 49 16,-25-25-16,25 25 15,-49-24-15,-24 24 78</inkml:trace>
          <inkml:trace contextRef="#ctx0" brushRef="#br0" timeOffset="34760.3376">1173 1100 0,'0'-24'47,"24"24"-31,25 0 15,-49-24-31,24 24 16,1 0-1,-1 0-15,-24 24 16,0 0 0,0 25-1,0-24 1,0-1 0,0 25-1,-24-49 1,24 24-1,-49-24-15,49 25 16,-24 24 0,24-25-1,0 25 1,0-25-16,0 25 16,48-49-1,1 0 1,24 0-1,-73-24-15,25 24 16,-25-25 0,-49 25-1,25 0 1,24 74 0,0-50-16,0 0 15,0 25 1,0 0-1,0 24 1,48-73 0,-48 49-16,0-24 15,0-1 1,-24-24 0,-25 49-1,0-49 1,25 0-1,24-24 1,0-25 0</inkml:trace>
          <inkml:trace contextRef="#ctx0" brushRef="#br0" timeOffset="36948.3855">1881 881 0,'0'48'47,"-24"-23"-31,24 24-16,-25 0 0,25 24 15,-49-24-15,49 0 16,-49-25-16,49 25 16,0-74 15,0-23-15,0 23-1</inkml:trace>
          <inkml:trace contextRef="#ctx0" brushRef="#br0" timeOffset="37249.4529">1710 1027 0,'0'-24'16,"73"48"46,-73 1-62,49 23 16,-49 1-16,25-24 0,-25 24 15,48-1-15,-48 1 16,0-24-16,25-1 16,-25 25-1,0-73 32</inkml:trace>
          <inkml:trace contextRef="#ctx0" brushRef="#br0" timeOffset="37635.049">1612 1149 0,'-24'0'15,"97"0"63,-24 0-78,0 0 16,24 0-16,-24-24 0,0 24 16,0 0-16,-1-49 15,1 49 1,-73 0 62,24-24-62</inkml:trace>
        </inkml:traceGroup>
        <inkml:traceGroup>
          <inkml:annotationXML>
            <emma:emma xmlns:emma="http://www.w3.org/2003/04/emma" version="1.0">
              <emma:interpretation id="{828176A7-1957-4E08-925A-4EEDA28F0799}" emma:medium="tactile" emma:mode="ink">
                <msink:context xmlns:msink="http://schemas.microsoft.com/ink/2010/main" type="inkWord" rotatedBoundingBox="4933,3686 6546,3691 6543,4445 4930,4440"/>
              </emma:interpretation>
              <emma:one-of disjunction-type="recognition" id="oneOf5">
                <emma:interpretation id="interp21" emma:lang="" emma:confidence="0.5">
                  <emma:literal>{9}</emma:literal>
                </emma:interpretation>
                <emma:interpretation id="interp22" emma:lang="" emma:confidence="0">
                  <emma:literal>{93</emma:literal>
                </emma:interpretation>
                <emma:interpretation id="interp23" emma:lang="" emma:confidence="0">
                  <emma:literal>{e}</emma:literal>
                </emma:interpretation>
                <emma:interpretation id="interp24" emma:lang="" emma:confidence="0">
                  <emma:literal>{r}</emma:literal>
                </emma:interpretation>
                <emma:interpretation id="interp25" emma:lang="" emma:confidence="0">
                  <emma:literal>{9b</emma:literal>
                </emma:interpretation>
              </emma:one-of>
            </emma:emma>
          </inkml:annotationXML>
          <inkml:trace contextRef="#ctx0" brushRef="#br0" timeOffset="39001.2941">3127 954 0,'0'-25'32,"-25"25"-17,-24 0 1,25 0-16,-1 0 16,-23 0-1,48 25-15,-49-25 16,49 24-16,-25-24 15,25 49-15,0-24 32,0-1-17,49 25 1,0-49 0,-49 24-1,49-24-15,-49 25 16,24-25-16,-24 49 15,0-1 1,-73 1 0,49-49-16,24 25 0,-49-25 15,24 0 1,74 0 62,0 0-62,0 0-1,-49 24 1,0 25 0,0-25-16,-25 1 15,25 24-15,0-25 16,0 0-16,-24-24 0,24 49 0,0 0 31,49-49-15,0 0-1,-25 0-15,1 0 16,23 0-16,-23 0 31,-25-73 32</inkml:trace>
          <inkml:trace contextRef="#ctx0" brushRef="#br0" timeOffset="39887.7982">3615 1491 0,'0'25'15,"24"-25"17,-24-25-17,49 25-15,-49-49 16,49 1-16,-49 23 0,0 1 15,25-25-15,-25 24 16,0 1-16,0 0 16,-25-25-16,-24 24 15,-24 25 1,24 0 0,25 0-1,24 25 1,0 24-1,0-25 1,0 0 0,24-24-16,-24 49 15,49-49-15,0 0 16,-25 0-16,25 0 16,0 0-1,0 0 1,0-24-1,-49 73 79,0-25-78,0 25-1,0-25 1,24 25 0,25-49-1,0 0 1,0 0-16,-25 0 16</inkml:trace>
          <inkml:trace contextRef="#ctx0" brushRef="#br0" timeOffset="40843.4444">4299 978 0,'24'0'78,"25"0"-62,0 0 0,-49 25-1,0-1 1,0 1-1,-24-25 1,24 24 0,-25-24-16,25 49 15,-24-49-15,24 24 16,-49-24-16,49 25 16,-25 24-1,25-25-15,0 0 16,0 25-1,0-24 1,25-25-16,24 24 16,0-24-1,-1 0 1,1 0-16,-49-24 31,-24 24 16,-25 0-16,49 49-15,0-25-16,0 49 16,0-48-1,0-1-15,0 0 16,24 50-1,-24-50 1,-48-24 0,23 25-1,-24-25-15,25 0 16,24-25 31,0-24-32</inkml:trace>
        </inkml:traceGroup>
        <inkml:traceGroup>
          <inkml:annotationXML>
            <emma:emma xmlns:emma="http://www.w3.org/2003/04/emma" version="1.0">
              <emma:interpretation id="{A140F89E-837D-460A-B1F4-BA79083DB17F}" emma:medium="tactile" emma:mode="ink">
                <msink:context xmlns:msink="http://schemas.microsoft.com/ink/2010/main" type="inkWord" rotatedBoundingBox="8012,3686 10089,3693 10085,4664 8009,4657"/>
              </emma:interpretation>
              <emma:one-of disjunction-type="recognition" id="oneOf6">
                <emma:interpretation id="interp26" emma:lang="" emma:confidence="0.5">
                  <emma:literal>{que}</emma:literal>
                </emma:interpretation>
                <emma:interpretation id="interp27" emma:lang="" emma:confidence="0">
                  <emma:literal>{qi}</emma:literal>
                </emma:interpretation>
                <emma:interpretation id="interp28" emma:lang="" emma:confidence="0">
                  <emma:literal>{qua}</emma:literal>
                </emma:interpretation>
                <emma:interpretation id="interp29" emma:lang="" emma:confidence="0">
                  <emma:literal>{quite}</emma:literal>
                </emma:interpretation>
                <emma:interpretation id="interp30" emma:lang="" emma:confidence="0">
                  <emma:literal>{qi}}</emma:literal>
                </emma:interpretation>
              </emma:one-of>
            </emma:emma>
          </inkml:annotationXML>
          <inkml:trace contextRef="#ctx0" brushRef="#br0" timeOffset="42278.5418">6155 978 0,'24'0'16,"-24"-24"-16,0-1 16,-48 25 46,23 0-46,-24 0-16,0 0 15,49 25 1,-24-25-16,24 49 0,0-25 31,0 1-15,49 23 15,0-48-15,-49 25-1,49-25-15,-49 24 16,24-24-16,-24 25 16,0 48-16,0-24 15,-49-49 1,0 24-16,25-24 16,-1 0-16,25 25 15,-48-25-15,96 0 78,1 0-78,0 0 32,-49 24-17,0 25 1,-24 0-16,24-25 15,-25 1-15,25 23 16,-49 1-16,49-24 16,0-1-16,0 25 15,25-49 1,48 0 0,-48 0-1,-1 0-15,25 0 16,-25 0-1</inkml:trace>
          <inkml:trace contextRef="#ctx0" brushRef="#br0" timeOffset="43797.6153">6814 1198 0,'0'-24'0,"-24"24"15,24-25-15,-49 25 32,25 0-17,-25 0 1,0 0 0,49 74-16,-49-50 15,49 25-15,0-25 16,0 25-1,25-24-15,-1-25 16,0 0 0,25 0-1,-49-25 1,25 1-16,-25-25 16,24 49-1,-24-49-15,0 98 78,0-25-78,0 25 0,0 0 16,0 0 0,0 0-16,0-1 15,0 26-15,0-25 16,0-25-16,0 25 15,0-74 48,49-23-47,24-26-1,-48 74-15,-25-24 16,73 24-16,-97 0 94</inkml:trace>
          <inkml:trace contextRef="#ctx0" brushRef="#br0" timeOffset="44044.7187">7156 1516 0,'0'24'62,"0"25"-62,0-25 16,0 1-16,0 24 16,0-25-16,0 0 15</inkml:trace>
          <inkml:trace contextRef="#ctx0" brushRef="#br0" timeOffset="44968.8564">7303 1589 0,'49'0'31,"0"-25"-15,-25 25-16,25-48 16,-25-1-16,-24 24 15,25 1 1,-25-49-1,0 24 1,0 24-16,0 1 16,0-25-1,-25 49-15,1 0 16,-25 0 0,25 0-1,24 25 16,0-1-15,0 25 0,24-49-1,-24 24-15,49-24 0,0 0 16,0 0 0,-25 0-16,0 0 15,25 0 1,-73 25 62,24 48-62,-49 0-1,49-48 1,0 23-1,0-23-15,24-25 16,25 0 0,-24 0-16,23 0 15,1 0 1,-73 0 31,24-25-32</inkml:trace>
          <inkml:trace contextRef="#ctx0" brushRef="#br0" timeOffset="45849.1709">7791 1174 0,'0'-25'15,"0"-24"1,0 25 31,25 24-32,-25-24 1,24 24-16,1 0 16,-1 0-1,-24 24 1,0 25 0,0-25-16,0 1 31,0-1-31,0 49 0,0-24 15,0 0 1,0-24-16,0 23 0,0-23 16,0-1-1,0 1 1,49-25 0,0 0-1,0 0 1,-74 0 31,1 0-16,24 24-31,0 0 16,-25 25-16,25-24 15,0-1-15,0 25 0,0-25 16,0 1-1,49 24-15,-49-25 16,-49 25 0,25-49-16,-25 0 15,25 24-15,-25-24 16,24 0 0</inkml:trace>
        </inkml:traceGroup>
      </inkml:traceGroup>
    </inkml:traceGroup>
    <inkml:traceGroup>
      <inkml:annotationXML>
        <emma:emma xmlns:emma="http://www.w3.org/2003/04/emma" version="1.0">
          <emma:interpretation id="{FFD72B16-2164-49D0-845D-5FF9D36D6ECA}" emma:medium="tactile" emma:mode="ink">
            <msink:context xmlns:msink="http://schemas.microsoft.com/ink/2010/main" type="paragraph" rotatedBoundingBox="2072,4763 10219,4621 10234,5527 2087,5669" alignmentLevel="2"/>
          </emma:interpretation>
        </emma:emma>
      </inkml:annotationXML>
      <inkml:traceGroup>
        <inkml:annotationXML>
          <emma:emma xmlns:emma="http://www.w3.org/2003/04/emma" version="1.0">
            <emma:interpretation id="{623A3174-7AC8-45FD-8499-C17A2FBAE0B2}" emma:medium="tactile" emma:mode="ink">
              <msink:context xmlns:msink="http://schemas.microsoft.com/ink/2010/main" type="line" rotatedBoundingBox="2072,4763 10219,4621 10234,5527 2087,5669"/>
            </emma:interpretation>
          </emma:emma>
        </inkml:annotationXML>
        <inkml:traceGroup>
          <inkml:annotationXML>
            <emma:emma xmlns:emma="http://www.w3.org/2003/04/emma" version="1.0">
              <emma:interpretation id="{07C2BABA-E38C-475E-9F54-04D5A56C6945}" emma:medium="tactile" emma:mode="ink">
                <msink:context xmlns:msink="http://schemas.microsoft.com/ink/2010/main" type="inkWord" rotatedBoundingBox="2072,4763 3776,4734 3792,5639 2087,5669"/>
              </emma:interpretation>
              <emma:one-of disjunction-type="recognition" id="oneOf7">
                <emma:interpretation id="interp31" emma:lang="" emma:confidence="0.5">
                  <emma:literal>{9 s}</emma:literal>
                </emma:interpretation>
                <emma:interpretation id="interp32" emma:lang="" emma:confidence="0.5">
                  <emma:literal>{9, 5}</emma:literal>
                </emma:interpretation>
                <emma:interpretation id="interp33" emma:lang="" emma:confidence="0">
                  <emma:literal>{9, s}</emma:literal>
                </emma:interpretation>
                <emma:interpretation id="interp34" emma:lang="" emma:confidence="0">
                  <emma:literal>{9.5}</emma:literal>
                </emma:interpretation>
                <emma:interpretation id="interp35" emma:lang="" emma:confidence="0">
                  <emma:literal>{95 s}</emma:literal>
                </emma:interpretation>
              </emma:one-of>
            </emma:emma>
          </inkml:annotationXML>
          <inkml:trace contextRef="#ctx0" brushRef="#br0" timeOffset="47708.0765">269 2029 0,'0'-25'31,"-49"25"32,0 0-63,25 0 16,-1 0-16,-23 73 15,-1-24 1,49-24-1,0-1 1,0 25 0,49-25-1,-1-24 1,-23 0-16,24 49 16,-49-24-1,0-1 1,0 0 15,-49-24-31,49 49 16,-49-49-16,0 0 15,74 0 48,23 0-63,1 0 15,-24 0 17,-25 49-32,0-24 15,0-1-15,0 49 16,0-24-16,0 0 16,0 0-1,0-25-15,0 25 16,0-25-1,24-24 1,25 0-16,-25 0 16,25 0-16,-24 0 15,-1 0 1,-24-48 0</inkml:trace>
          <inkml:trace contextRef="#ctx0" brushRef="#br0" timeOffset="48842.1861">611 2346 0,'0'-49'16,"0"25"-16,0-1 15,0 1 17,-24 24-32,-25 0 15,-25 0 1,50 49 15,24 0-31,0-25 16,0 0-16,0 1 0,0 48 31,24-73-15,50 0-1,-74-24 1,49 24-16,-49-49 0,24 49 15,-24-49-15,0 25 32,0 97 30,0-49-62,0 25 16,0 0-16,0 0 15,0 0-15,0 0 16,0-1-16,0-23 16,0 48-1,24-73 17,25-49-17,-24 25 1,23-25-1,1 25 1</inkml:trace>
          <inkml:trace contextRef="#ctx0" brushRef="#br0" timeOffset="49080.5182">904 2541 0,'24'0'15,"-24"49"17,0-24-32,0 24 15,0 24-15,0-49 16,0 1-16,0 23 31</inkml:trace>
          <inkml:trace contextRef="#ctx0" brushRef="#br0" timeOffset="50066.8323">1344 2248 0,'0'-24'16,"0"-25"15,-25 49-15,-24 0-1,1 0 1,-1 49 15,49-25-31,0 1 32,0 24-32,0-25 31,49-24-16,-49 24-15,48-24 16,1 49-16,-24-49 16,-25 49-1,0 0 1,0-25 0,0 25-1,-25-49 1,25 25-1,-49-25-15,1 0 16,-1 0 0,24 0 15,25-49-31,0 24 31</inkml:trace>
          <inkml:trace contextRef="#ctx0" brushRef="#br0" timeOffset="51047.667">1563 2053 0,'0'-24'16,"25"24"31,-1 0-16,25 0-15,-24 24-1,-25 0-15,0 25 16,0 0-1,0-25 1,0 25 0,-49-49-16,49 25 15,-25-25-15,25 24 16,-24 25-16,24-25 31,0 1-15,0 24-1,49-49 1,0 24-16,-1-24 31,-96 0 32,23 0-48,25 25 1,0 23-16,0-23 0,0-1 16,0 1-16,0 48 15,0-24-15,0 0 16,0-25-16,0 0 16,0 25-1,-24-49-15,-25 0 31,0 0-31,0 0 16,25 0 15,24-24-15,0-1 0,0 1-16</inkml:trace>
        </inkml:traceGroup>
        <inkml:traceGroup>
          <inkml:annotationXML>
            <emma:emma xmlns:emma="http://www.w3.org/2003/04/emma" version="1.0">
              <emma:interpretation id="{BFD19C2B-B5F3-4A3C-A8AA-7DCC3BE1BE4A}" emma:medium="tactile" emma:mode="ink">
                <msink:context xmlns:msink="http://schemas.microsoft.com/ink/2010/main" type="inkWord" rotatedBoundingBox="4735,4741 6319,4713 6331,5419 4747,5447"/>
              </emma:interpretation>
              <emma:one-of disjunction-type="recognition" id="oneOf8">
                <emma:interpretation id="interp36" emma:lang="" emma:confidence="0.5">
                  <emma:literal>{r}</emma:literal>
                </emma:interpretation>
                <emma:interpretation id="interp37" emma:lang="" emma:confidence="0">
                  <emma:literal>{e}</emma:literal>
                </emma:interpretation>
                <emma:interpretation id="interp38" emma:lang="" emma:confidence="0">
                  <emma:literal>sur}</emma:literal>
                </emma:interpretation>
                <emma:interpretation id="interp39" emma:lang="" emma:confidence="0">
                  <emma:literal>{n}</emma:literal>
                </emma:interpretation>
                <emma:interpretation id="interp40" emma:lang="" emma:confidence="0">
                  <emma:literal>{a}</emma:literal>
                </emma:interpretation>
              </emma:one-of>
            </emma:emma>
          </inkml:annotationXML>
          <inkml:trace contextRef="#ctx0" brushRef="#br0" timeOffset="848401.9266">2882 1980 0,'-49'24'94,"1"1"-79,-26 23 1,50-23-1,24 24 32,49-49 0,0 0-31,-25 0-1,0 0 1,-24 24 0,0 0-1,0 1 1,0 24 0,0-25-1,-24-24 16,24 25-15,-49-25 0,25 0 15,24 48-31</inkml:trace>
          <inkml:trace contextRef="#ctx0" brushRef="#br0" timeOffset="849689.4956">2809 2395 0,'-49'0'16,"74"0"78,-1 0-79,0 0 16,-24 24 1,0 1-17,0 24 1,0-25 0,0 0-16,-48-24 15,48 49 1,0-24-1,24-25 1,0 24 0,25-24-1,0 0-15,-24 0 16,-1 0-16,0 0 16,25 0-1,-49-24 48,-24 24-48</inkml:trace>
          <inkml:trace contextRef="#ctx0" brushRef="#br0" timeOffset="855502.8574">3444 2444 0,'0'24'47,"24"-24"0,25 0-31,0-24-16,-49-25 15,49 24-15,0-23 16,-49-1 15,0 0-15,-25 24-1,1 25-15,0 0 16,-25 0 0,24 0 15,25 25 16,74 24-16,-26-49-15,-23 0-1,24 0 1,-25 0-16,49 0 16,-73 24 77,-24-24-93,24 49 0,0 0 16,0 0 0,0-25 15,24-24-16,25 0 1,0 0 0,-25 0-1</inkml:trace>
          <inkml:trace contextRef="#ctx0" brushRef="#br0" timeOffset="856752.6222">4006 2004 0,'0'-24'47,"24"24"-31,25 0 15,0 0-16,-25 0 1,1 0 15,-1 0 16,-24 49-47,0-25 31,0 0-15,-24 25 0,-25-49-1,49 25 1,-25 23-16,25-23 31,0-1-31,0 1 31,0 24 1,74-49-17,-50 0-15,25-25 16,-25 25 0,-24-24-1,-24 24 1,-25 0-1,25 24 1,24 1 0,0-1-1,0 25 1,0 0-16,0-25 16,24-24-16,-24 49 0,49-49 15,-49 24 1,0 25-16,-24-24 15,-1-25 1,-24 49 0,0-49 15,49-49 16,25 49-32</inkml:trace>
        </inkml:traceGroup>
        <inkml:traceGroup>
          <inkml:annotationXML>
            <emma:emma xmlns:emma="http://www.w3.org/2003/04/emma" version="1.0">
              <emma:interpretation id="{4FB38682-6C4C-4CA7-B714-D4DDD0742EE9}" emma:medium="tactile" emma:mode="ink">
                <msink:context xmlns:msink="http://schemas.microsoft.com/ink/2010/main" type="inkWord" rotatedBoundingBox="7880,4777 10221,4736 10233,5468 7893,5509"/>
              </emma:interpretation>
              <emma:one-of disjunction-type="recognition" id="oneOf9">
                <emma:interpretation id="interp41" emma:lang="" emma:confidence="0.5">
                  <emma:literal>EP}</emma:literal>
                </emma:interpretation>
                <emma:interpretation id="interp42" emma:lang="" emma:confidence="0">
                  <emma:literal>ERP}</emma:literal>
                </emma:interpretation>
                <emma:interpretation id="interp43" emma:lang="" emma:confidence="0">
                  <emma:literal>RPI</emma:literal>
                </emma:interpretation>
                <emma:interpretation id="interp44" emma:lang="" emma:confidence="0">
                  <emma:literal>Rip}</emma:literal>
                </emma:interpretation>
                <emma:interpretation id="interp45" emma:lang="" emma:confidence="0">
                  <emma:literal>EPs}</emma:literal>
                </emma:interpretation>
              </emma:one-of>
            </emma:emma>
          </inkml:annotationXML>
          <inkml:trace contextRef="#ctx0" brushRef="#br0" timeOffset="859898.4658">6155 2029 0,'-24'0'47,"-1"0"-31,-24 0-1,0 0-15,25 24 0,-25-24 16,49 24-1,-49-24-15,49 25 16,0 24 15,49-49-15,0 0 0,-25 24-1,1-24-15,24 0 16,-49 24-16,0 25 15,-25 0 1,-24 0 0,25-49-1,-25 49-15,25-49 16,-25 49 0,24-49-1,123-25 32,-49 25-31,-25 0-1,-24 25 1,0 24-16,0-25 16,0 0-16,0 25 15,0-24-15,0-1 16,0 1 31,25-25-47,-1 0 15,1 0-15,24-25 16,-25 25-16,-24-24 16,49 24-16,-49-25 46</inkml:trace>
          <inkml:trace contextRef="#ctx0" brushRef="#br0" timeOffset="860600.9638">6497 2224 0,'0'-25'16,"0"-23"0,-25 48-16,25-49 0,-48 49 15,23 0 1,-24 0-1,49 24-15,-24-24 16,24 49 0,0 0-16,0 0 15,0-25 1,24-24 15,25 0-15,-24 0-1,-25-24 1,24 24 0,-24-49-16,0 73 78,0 50-78,0-50 0,0 0 15,0 1-15,0 24 16,0-25-16,0 25 16,24-49 62,25 0-63,0-49 1,-49 25 15,25 24-15</inkml:trace>
          <inkml:trace contextRef="#ctx0" brushRef="#br0" timeOffset="860817.1364">6814 2370 0,'0'49'62,"0"0"-46,0-24-16,0-1 0,0 25 15,-24-25-15,24 1 16</inkml:trace>
          <inkml:trace contextRef="#ctx0" brushRef="#br0" timeOffset="861649.9555">7083 2395 0,'24'0'47,"1"0"-31,-25-49-16,24 0 15,-24 25-15,0-1 16,0 1-16,0-49 16,0 48-1,-24 25 1,-25 0 15,25 49-31,24-25 31,48-24-15,26 0 0,-25 0-1,-25 0 1,-24 25 46,0 24-46,0 24 0,0-49-16,0 25 15,0-24 1,49-25 0,0 0-1,0 0 1,-1 0-1</inkml:trace>
          <inkml:trace contextRef="#ctx0" brushRef="#br0" timeOffset="861850.614">7523 2370 0,'0'25'32,"0"48"-17,0-24-15,0-25 0,0 1 16,0-1 0</inkml:trace>
          <inkml:trace contextRef="#ctx0" brushRef="#br0" timeOffset="862151.5063">7742 2199 0,'0'25'47,"0"-1"-47,0 25 15,0 0-15,0 24 0,0 1 16,0-1-16,0-24 16,0 0-16,0-25 0,0 0 31,49-97 0</inkml:trace>
          <inkml:trace contextRef="#ctx0" brushRef="#br0" timeOffset="862490.1869">7742 2224 0,'0'-49'0,"0"25"16,25 24-1,-25-25 1,49 25-16,0 0 16,-25 0-1,-24 49-15,0 24 16,0-24 15,0 0-15,-49-49-1,49 24-15,-49-24 16,25 0 0,24-24 15</inkml:trace>
          <inkml:trace contextRef="#ctx0" brushRef="#br0" timeOffset="863423.9118">8084 2053 0,'0'-24'16,"0"-25"31,25 49-47,-1 0 31,-24 49 0,0 24-15,0-49 0,0 1-16,-24 23 0,24-23 15,-25-1-15,25 25 16,0-24-16,0-1 15,49-24 48,-24 0-63,-74 49 62,49 24-46,0-48-16,0-1 16,0 0-16,0 25 0,49 0 15,-25-24 1,-48-25 31,-25 48-47,24-48 31,25-24 0</inkml:trace>
        </inkml:traceGroup>
      </inkml:traceGroup>
    </inkml:traceGroup>
    <inkml:traceGroup>
      <inkml:annotationXML>
        <emma:emma xmlns:emma="http://www.w3.org/2003/04/emma" version="1.0">
          <emma:interpretation id="{E8F2C48B-0AB0-44D0-BA13-AC3CE9FB3207}" emma:medium="tactile" emma:mode="ink">
            <msink:context xmlns:msink="http://schemas.microsoft.com/ink/2010/main" type="paragraph" rotatedBoundingBox="2296,5811 3592,5817 3587,6672 2292,6666" alignmentLevel="2"/>
          </emma:interpretation>
        </emma:emma>
      </inkml:annotationXML>
      <inkml:traceGroup>
        <inkml:annotationXML>
          <emma:emma xmlns:emma="http://www.w3.org/2003/04/emma" version="1.0">
            <emma:interpretation id="{83C84D43-386C-4872-8BF5-83C379530155}" emma:medium="tactile" emma:mode="ink">
              <msink:context xmlns:msink="http://schemas.microsoft.com/ink/2010/main" type="line" rotatedBoundingBox="2296,5811 3592,5817 3587,6672 2292,6666"/>
            </emma:interpretation>
          </emma:emma>
        </inkml:annotationXML>
        <inkml:traceGroup>
          <inkml:annotationXML>
            <emma:emma xmlns:emma="http://www.w3.org/2003/04/emma" version="1.0">
              <emma:interpretation id="{5CED6500-8582-45F1-9752-CB09D7BFB2A1}" emma:medium="tactile" emma:mode="ink">
                <msink:context xmlns:msink="http://schemas.microsoft.com/ink/2010/main" type="inkWord" rotatedBoundingBox="2296,5811 3592,5817 3587,6672 2292,6666"/>
              </emma:interpretation>
              <emma:one-of disjunction-type="recognition" id="oneOf10">
                <emma:interpretation id="interp46" emma:lang="" emma:confidence="0.5">
                  <emma:literal>{9}</emma:literal>
                </emma:interpretation>
                <emma:interpretation id="interp47" emma:lang="" emma:confidence="0.5">
                  <emma:literal>{r }</emma:literal>
                </emma:interpretation>
                <emma:interpretation id="interp48" emma:lang="" emma:confidence="0">
                  <emma:literal>{e }</emma:literal>
                </emma:interpretation>
                <emma:interpretation id="interp49" emma:lang="" emma:confidence="0">
                  <emma:literal>{n }</emma:literal>
                </emma:interpretation>
                <emma:interpretation id="interp50" emma:lang="" emma:confidence="0">
                  <emma:literal>{8 }</emma:literal>
                </emma:interpretation>
              </emma:one-of>
            </emma:emma>
          </inkml:annotationXML>
          <inkml:trace contextRef="#ctx0" brushRef="#br0" timeOffset="55611.7173">391 3103 0,'0'-24'16,"0"-1"15,-24 25-15,-1 0-1,1 0 1,-1 0-1,25 25 1,-48 24 0,48-25 15,0 0 0,24 25 0,-24-24 1,24-25-32,1 0 31,-25 24-15,24-24-16,25 0 31,-49 49-31,25 0 31,-25 0-15,0-1-1,0 1 1,-25-49-16,25 49 16,-73-49-16,48 0 15,1 0 1,24-24 31,49 24-16,-25-25-31,1 25 31,-25 49-15,0-24-1,0 23-15,0 26 16,0-50 0,0 1-16,0-1 0,0 49 15,0-48 1,0-1 15,49-24-15,-25 0-1,25 0-15,-25 0 16,25 0-16,-24 0 16,-1 0-16,-24-49 78</inkml:trace>
          <inkml:trace contextRef="#ctx0" brushRef="#br0" timeOffset="57548.433">660 3469 0,'0'49'31,"49"-49"16,-1 0-32,1-49 1,-24 49-16,24-48 16,-25 23-16,-24-24 15,24 25-15,-24-25 16,0 0-1,0 0-15,-24 49 32,0 0-32,-25 0 15,24 0 1,25 25 0,0 24-16,0-25 15,0 25 1,0-25-1,49-24 1,24 0 0,-24 0-16,0 0 15,-24 0 1,-1 0-16,-24 49 62,0-24-46,-24 23 0,24-23-16,0 24 15,0-25-15,0 25 16,0-25 0,48-24-1,-23 0 1,24 0-16,-25 0 15,1 0 1</inkml:trace>
          <inkml:trace contextRef="#ctx0" brushRef="#br0" timeOffset="58752.0167">1295 3103 0,'0'-24'15,"24"24"32,1 0-31,23 0-1,1 0 1,-49 49 47,0-25-48,0 0 1,0 1-1,0 24 17,-24-49-17,-1 24 1,25 1 15,-24-25-31,24 48 16,0-23-1,0-1 1,0 1 0,24 23 15,50-48-15,-50 0-16,1 0 15,-1 0-15,-24-48 31,0 23-15,-24 25 0,-25 0-1,49 49 1,0 0 0,0 0-1,0 24 1,0-49-16,49 25 15,-49-24-15,0-1 16,0 1-16,0 48 16,-25-73-1,25 24 1,-49-24-16,25 0 31,24-73 32</inkml:trace>
        </inkml:traceGroup>
      </inkml:traceGroup>
    </inkml:traceGroup>
    <inkml:traceGroup>
      <inkml:annotationXML>
        <emma:emma xmlns:emma="http://www.w3.org/2003/04/emma" version="1.0">
          <emma:interpretation id="{E88A737E-68CB-44B5-A0FF-75437460A8F3}" emma:medium="tactile" emma:mode="ink">
            <msink:context xmlns:msink="http://schemas.microsoft.com/ink/2010/main" type="paragraph" rotatedBoundingBox="2210,6817 10316,6608 10341,7577 2235,7786" alignmentLevel="2"/>
          </emma:interpretation>
        </emma:emma>
      </inkml:annotationXML>
      <inkml:traceGroup>
        <inkml:annotationXML>
          <emma:emma xmlns:emma="http://www.w3.org/2003/04/emma" version="1.0">
            <emma:interpretation id="{C52C5414-D8CA-4BCC-B235-DCB66B2BA9EF}" emma:medium="tactile" emma:mode="ink">
              <msink:context xmlns:msink="http://schemas.microsoft.com/ink/2010/main" type="line" rotatedBoundingBox="2210,6817 10316,6608 10341,7577 2235,7786"/>
            </emma:interpretation>
          </emma:emma>
        </inkml:annotationXML>
        <inkml:traceGroup>
          <inkml:annotationXML>
            <emma:emma xmlns:emma="http://www.w3.org/2003/04/emma" version="1.0">
              <emma:interpretation id="{BFBCB953-02B8-4FE0-9C46-C8EA099B8B4F}" emma:medium="tactile" emma:mode="ink">
                <msink:context xmlns:msink="http://schemas.microsoft.com/ink/2010/main" type="inkWord" rotatedBoundingBox="2210,6817 4018,6770 4043,7739 2235,7786"/>
              </emma:interpretation>
              <emma:one-of disjunction-type="recognition" id="oneOf11">
                <emma:interpretation id="interp51" emma:lang="" emma:confidence="0.5">
                  <emma:literal>{9,</emma:literal>
                </emma:interpretation>
                <emma:interpretation id="interp52" emma:lang="" emma:confidence="0">
                  <emma:literal>{9.</emma:literal>
                </emma:interpretation>
                <emma:interpretation id="interp53" emma:lang="" emma:confidence="0">
                  <emma:literal>{9</emma:literal>
                </emma:interpretation>
                <emma:interpretation id="interp54" emma:lang="" emma:confidence="0">
                  <emma:literal>{9%,</emma:literal>
                </emma:interpretation>
                <emma:interpretation id="interp55" emma:lang="" emma:confidence="0">
                  <emma:literal>$292</emma:literal>
                </emma:interpretation>
              </emma:one-of>
            </emma:emma>
          </inkml:annotationXML>
          <inkml:trace contextRef="#ctx0" brushRef="#br0" timeOffset="61729.1995">1148 4617 0,'0'25'47,"0"-1"-31,0 1-1,0 23-15,0 1 0,0-24 16</inkml:trace>
          <inkml:trace contextRef="#ctx0" brushRef="#br0" timeOffset="60256.7552">367 4056 0,'-49'0'94,"24"0"-78,-23 24-1,-1 0 1,49 25 0,0-24-1,0-1 17,24 25-17,1-49 1,-25 24-1,24-24-15,-24 25 16,0-1 0,0 50-1,0-26-15,0 1 16,-24-49 0,24 25-16,-49-25 0,24 0 31,50-49 31,24 49-46,-1 0 0,-23 0-1,-25 49 1,0-25-1,0 1-15,0-1 16,0 25-16,0-25 0,0 1 16,0 23-16,-49-48 15,49 49-15,0-24 16,0-1 0,0 25-1,49-25 32,0-24-47,24 0 16,-49 0-1,1 0-15,24 0 16,-25 0 0,-24-24 46</inkml:trace>
          <inkml:trace contextRef="#ctx0" brushRef="#br0" timeOffset="61497.3651">928 4300 0,'0'-25'0,"0"1"31,-24 24-15,24-49-16,-49 49 15,-24 0 1,48 0-16,1 0 16,-25 25-16,25 23 15,24 1 1,0 0 0,0 0-1,0-25 1,73-24-1,-24 0 1,24 0 0,-48-73-1,-25 24 1,48 49-16,-48 25 62,0 24-46,-24-1-16,24 26 16,0-1-16,0-24 15,-24 0-15,24-1 16,0 1 0,0-24-16,-49-25 15,49 49-15,0-25 31,24-24 16,49-49-31,-48 49-16,-25-24 16,24 24-16,-24-25 31</inkml:trace>
          <inkml:trace contextRef="#ctx0" brushRef="#br0" timeOffset="62616.3616">1222 4642 0,'24'0'47,"25"0"-32,0 0 1,-49-49-16,48 0 15,-48 25-15,49-1 0,-49-24 16,0 1 0,0-1-1,0 0 1,0 24 0,-24 25 15,-1 0-16,25 25 1,0 24 15,0 0 1,25-49-17,24 0 1,-25 0-16,1 0 15,-1 0-15,49-25 16,-97 50 47,24 23-48,-25-48-15,25 74 16,0-50-16,0 1 0,-24-25 15,24 48-15,0-23 32,24-25-1,25 0-15,0 0-1,-73 0 32,24-73-47</inkml:trace>
          <inkml:trace contextRef="#ctx0" brushRef="#br0" timeOffset="63519.0365">1710 4129 0,'0'-49'15,"0"25"32,24 24-47,1 0 16,-1 0 15,25 0-15,-49 48-1,0 1 17,0 0-32,0 0 31,0 0-15,0-25-16,-24 25 15,24-24 1,-25-25-1,25 24-15,0 25 16,0-25 0,0 1-1,49-25 1,0 0-16,0 0 16,0 0 15,-49-25-16,0-24 1,-25 49 15,25 49-15,-49 0-16,49-24 16,0-1-16,0 25 0,0 0 15,0-25-15,0 0 16,25 25-16,-25-24 15,49 24-15,-49-1 16,0 1 0,-25-49-1,1 0-15,-1 25 0,-23-25 16,23 0-16,1 0 16,-1 0-1,25-25 63</inkml:trace>
        </inkml:traceGroup>
        <inkml:traceGroup>
          <inkml:annotationXML>
            <emma:emma xmlns:emma="http://www.w3.org/2003/04/emma" version="1.0">
              <emma:interpretation id="{3D64540D-FA82-4B75-B35D-E7491A860BA8}" emma:medium="tactile" emma:mode="ink">
                <msink:context xmlns:msink="http://schemas.microsoft.com/ink/2010/main" type="inkWord" rotatedBoundingBox="4654,6839 4865,6834 4884,7546 4673,7551"/>
              </emma:interpretation>
              <emma:one-of disjunction-type="recognition" id="oneOf12">
                <emma:interpretation id="interp56" emma:lang="" emma:confidence="0.5">
                  <emma:literal>{r,</emma:literal>
                </emma:interpretation>
                <emma:interpretation id="interp57" emma:lang="" emma:confidence="0">
                  <emma:literal>{a,</emma:literal>
                </emma:interpretation>
                <emma:interpretation id="interp58" emma:lang="" emma:confidence="0">
                  <emma:literal>{n,</emma:literal>
                </emma:interpretation>
                <emma:interpretation id="interp59" emma:lang="" emma:confidence="0">
                  <emma:literal>{e,</emma:literal>
                </emma:interpretation>
                <emma:interpretation id="interp60" emma:lang="" emma:confidence="0">
                  <emma:literal>{9,</emma:literal>
                </emma:interpretation>
              </emma:one-of>
            </emma:emma>
          </inkml:annotationXML>
          <inkml:trace contextRef="#ctx0" brushRef="#br0" timeOffset="1.07908E6">2760 4080 0,'-49'0'172,"25"0"-172,-1 0 32,25 24-32,-24-24 31,24 25-31,0 24 31,0-25 78,0 1-46,0-1-1,24-24-46,1 0 0,24 49 15,-49 0 0,0-25-15,0 25-1,-25-25 1,1 1 0,-25-25-1,25 0-15,48 0 110,0 0-95,-24 49 17,0-25-17,0 25 1,0 0-1,0 0 1,0-1 0,0-23-1,49-1 32,-24-24-47,24 0 16,-1 0-1,-72 0 64</inkml:trace>
        </inkml:traceGroup>
        <inkml:traceGroup>
          <inkml:annotationXML>
            <emma:emma xmlns:emma="http://www.w3.org/2003/04/emma" version="1.0">
              <emma:interpretation id="{EF1145FA-4237-4B74-A704-F102080601C0}" emma:medium="tactile" emma:mode="ink">
                <msink:context xmlns:msink="http://schemas.microsoft.com/ink/2010/main" type="inkWord" rotatedBoundingBox="5286,6850 6928,6808 6946,7521 5304,7563"/>
              </emma:interpretation>
              <emma:one-of disjunction-type="recognition" id="oneOf13">
                <emma:interpretation id="interp61" emma:lang="" emma:confidence="0.5">
                  <emma:literal>5}</emma:literal>
                </emma:interpretation>
                <emma:interpretation id="interp62" emma:lang="" emma:confidence="0">
                  <emma:literal>s}</emma:literal>
                </emma:interpretation>
                <emma:interpretation id="interp63" emma:lang="" emma:confidence="0">
                  <emma:literal>s</emma:literal>
                </emma:interpretation>
                <emma:interpretation id="interp64" emma:lang="" emma:confidence="0">
                  <emma:literal>S}</emma:literal>
                </emma:interpretation>
                <emma:interpretation id="interp65" emma:lang="" emma:confidence="0">
                  <emma:literal>5};</emma:literal>
                </emma:interpretation>
              </emma:one-of>
            </emma:emma>
          </inkml:annotationXML>
          <inkml:trace contextRef="#ctx0" brushRef="#br0" timeOffset="1.0815E6">3249 4593 0,'0'24'15,"48"-24"48,1 0-48,-49-73-15,25 73 0,-25-49 16,49 25-16,-49-25 16,0 0-1,0 0 1,-25 49 0,1 0-16,-1 0 15,1 0 1,24 25 15,0-1 0,49 1-15,-25-25 0,25 0-16,-25 0 15,1 0-15,24 0 0,-25 0 16,1 0-1,-25 48 64,-49 1-64,49 0 1,0 0-1,0-25-15,24-24 32,-24 49-32,25-49 15,23 0 1,1-24 0,0 24 15</inkml:trace>
          <inkml:trace contextRef="#ctx0" brushRef="#br0" timeOffset="1.08255E6">4445 4300 0,'0'-49'16,"-48"49"15,-1 0-15,0 0 0,24 0-1,25 24 1,-48-24-1,48 25-15,0-1 32,0 1-17,24 24 1,25-49 0,-25 24-1,1-24 1,24 49-1,-49-25 1,0 1 0,-25-25-1,-24 49 17,0-49-32,25 0 31,0-25-16</inkml:trace>
          <inkml:trace contextRef="#ctx0" brushRef="#br0" timeOffset="1.08364E6">4665 4104 0,'0'-24'0,"0"0"47,25 24 0,23 0-32,-23 0 17,-25 24-32,0 25 31,0-25-16,0 1 1,-49-25 15,49 49-31,0-25 16,0 25 15,0-25-15,0 1 15,24-25-31,25 0 16,25 0-1,-50 0 1,-73 0 46,25 0-46,24 49 15,0-25-15,0 49 15,0-24-15,49-49-16,-49 25 0,0-1 15,0 25 17,-49-49-32,0 49 15,0-49 1,49-25 46</inkml:trace>
          <inkml:trace contextRef="#ctx0" brushRef="#br0" timeOffset="1.08177E6">3957 4544 0,'0'49'63,"0"-25"-63,0 1 15,0-1-15,0 49 16,-25-73-1,25 49-15</inkml:trace>
        </inkml:traceGroup>
        <inkml:traceGroup>
          <inkml:annotationXML>
            <emma:emma xmlns:emma="http://www.w3.org/2003/04/emma" version="1.0">
              <emma:interpretation id="{1D54376C-F98A-47D4-BFD5-AC0CA0502256}" emma:medium="tactile" emma:mode="ink">
                <msink:context xmlns:msink="http://schemas.microsoft.com/ink/2010/main" type="inkWord" rotatedBoundingBox="7567,6792 9317,6747 9335,7448 7585,7494"/>
              </emma:interpretation>
              <emma:one-of disjunction-type="recognition" id="oneOf14">
                <emma:interpretation id="interp66" emma:lang="" emma:confidence="0.5">
                  <emma:literal>{9,</emma:literal>
                </emma:interpretation>
                <emma:interpretation id="interp67" emma:lang="" emma:confidence="0">
                  <emma:literal>{91</emma:literal>
                </emma:interpretation>
                <emma:interpretation id="interp68" emma:lang="" emma:confidence="0">
                  <emma:literal>{91,</emma:literal>
                </emma:interpretation>
                <emma:interpretation id="interp69" emma:lang="" emma:confidence="0">
                  <emma:literal>99,</emma:literal>
                </emma:interpretation>
                <emma:interpretation id="interp70" emma:lang="" emma:confidence="0">
                  <emma:literal>{91.</emma:literal>
                </emma:interpretation>
              </emma:one-of>
            </emma:emma>
          </inkml:annotationXML>
          <inkml:trace contextRef="#ctx0" brushRef="#br0" timeOffset="1.08558E6">5740 4056 0,'0'-25'32,"-25"25"-32,-23 0 15,23 0 1,-24 25-1,0-1 1,25 0 0,24 25-1,0-24 1,49-1 31,-25-24-32,1 49 1,-25-25 15,0 25-15,0 0 0,0 0-1,-25-49-15,25-24 63,0-1-63,49 25 15,-24 0 17,-25 73-1,-25-24-31,25-24 15,0-1 1,-24 25 0,24 0-1,24-49 1,25 0 0,-25 0-16,25 0 15,-24 0-15,-1 0 16</inkml:trace>
          <inkml:trace contextRef="#ctx0" brushRef="#br0" timeOffset="1.0864E6">6106 4324 0,'0'-49'16,"-24"49"-16,24-24 15,-49 0 1,24 24 0,1 0-1,-25 0 1,49 48 0,0 1-16,0 0 15,0 0 1,25-25-1,23-24 1,1 0-16,-24 0 16,-1 0-1,-24-24 1,49-49 15,-49 48-31,0 123 94,0-25-78,0-24-16,0 0 0,-24-25 15,24 1-15,0 24 16,24-49 46,-24-25-62,49 1 16,0-25 0,24 25-1</inkml:trace>
          <inkml:trace contextRef="#ctx0" brushRef="#br0" timeOffset="1.08665E6">6521 4422 0,'0'49'31,"0"-25"-15,0 1-1,0-1-15,0 25 16,0-25-16,0 1 15,0 24 1</inkml:trace>
          <inkml:trace contextRef="#ctx0" brushRef="#br0" timeOffset="1.08815E6">6741 4471 0,'49'0'31,"-49"-49"-31,24 49 16,1-122 15,24 73-31,-49 25 0,0-50 16,0 50-16,0-25 15,0 0 1,-25 49-16,1 0 15,-1 0 17,25 25-1,-24-25-31,24 24 16,0 0-1,0 1 1,24-25-16,1 49 15,-1-49 1,50 0 0,-50 0-16,0 0 15,-24 24 48,0 25-48,-48 24 1,48-24 0,0 0-1,0-25 1,24-24 0,25 0-1,0 0-15,-25 0 16,0 0 15</inkml:trace>
          <inkml:trace contextRef="#ctx0" brushRef="#br0" timeOffset="1.08841E6">7278 4446 0,'0'25'32,"0"24"-17,0-25-15,0 1 16,0 23-16,0-23 15,0 24 1</inkml:trace>
        </inkml:traceGroup>
        <inkml:traceGroup>
          <inkml:annotationXML>
            <emma:emma xmlns:emma="http://www.w3.org/2003/04/emma" version="1.0">
              <emma:interpretation id="{A72C2632-A735-456F-8425-7A15F4229E64}" emma:medium="tactile" emma:mode="ink">
                <msink:context xmlns:msink="http://schemas.microsoft.com/ink/2010/main" type="inkWord" rotatedBoundingBox="9712,6750 10319,6734 10339,7493 9731,7509"/>
              </emma:interpretation>
              <emma:one-of disjunction-type="recognition" id="oneOf15">
                <emma:interpretation id="interp71" emma:lang="" emma:confidence="0.5">
                  <emma:literal>P}</emma:literal>
                </emma:interpretation>
                <emma:interpretation id="interp72" emma:lang="" emma:confidence="0">
                  <emma:literal>p}</emma:literal>
                </emma:interpretation>
                <emma:interpretation id="interp73" emma:lang="" emma:confidence="0">
                  <emma:literal>3}</emma:literal>
                </emma:interpretation>
                <emma:interpretation id="interp74" emma:lang="" emma:confidence="0">
                  <emma:literal>3};</emma:literal>
                </emma:interpretation>
                <emma:interpretation id="interp75" emma:lang="" emma:confidence="0">
                  <emma:literal>PZ</emma:literal>
                </emma:interpretation>
              </emma:one-of>
            </emma:emma>
          </inkml:annotationXML>
          <inkml:trace contextRef="#ctx0" brushRef="#br0" timeOffset="1.08924E6">7669 4300 0,'0'-25'31,"25"-23"-15,23 48 0,1 0-1,0 0 1,-24 0 0,23 0-1,-48 48-15,0-23 16,0-1-1,-24-24-15,24 49 16,-49-49-16,25 0 16,-50 0 31</inkml:trace>
          <inkml:trace contextRef="#ctx0" brushRef="#br0" timeOffset="1.08888E6">7694 4178 0,'0'49'31,"0"-25"-15,0 0-16,0 25 15,0 25-15,24-26 0,-24 1 16,0 0-16,0-24 16,0 48-1</inkml:trace>
          <inkml:trace contextRef="#ctx0" brushRef="#br0" timeOffset="1.09016E6">8060 4007 0,'0'-25'32,"49"25"-17,0 0 1,-25 0-1,1 0 1,-25 74 15,0-26 1,0-23-32,0 24 15,0-25 1,-25-24-1,25 25-15,-49-25 16,49 24-16,0 25 16,0-25-1,0 1 1,0-1 0,25-24-16,24 49 15,-25-49 1,25 0 15,-74 0 0,1 0-15,0 0 0,24 24-1,-49 25 1,49-24-16,0 24 15,0-25-15,0 0 0,0 1 16,0 48 0,0-49-1,-25-24 17,1 0-17,-1 0 16</inkml:trace>
        </inkml:traceGroup>
      </inkml:traceGroup>
    </inkml:traceGroup>
    <inkml:traceGroup>
      <inkml:annotationXML>
        <emma:emma xmlns:emma="http://www.w3.org/2003/04/emma" version="1.0">
          <emma:interpretation id="{E61051CC-21CF-47AF-BF20-7B0E60C503F6}" emma:medium="tactile" emma:mode="ink">
            <msink:context xmlns:msink="http://schemas.microsoft.com/ink/2010/main" type="paragraph" rotatedBoundingBox="2279,7783 9487,7593 9513,8594 2306,8785" alignmentLevel="2"/>
          </emma:interpretation>
        </emma:emma>
      </inkml:annotationXML>
      <inkml:traceGroup>
        <inkml:annotationXML>
          <emma:emma xmlns:emma="http://www.w3.org/2003/04/emma" version="1.0">
            <emma:interpretation id="{5ABFF66C-AD48-43E2-A12B-C04934B88E44}" emma:medium="tactile" emma:mode="ink">
              <msink:context xmlns:msink="http://schemas.microsoft.com/ink/2010/main" type="line" rotatedBoundingBox="2279,7783 9487,7593 9513,8594 2306,8785"/>
            </emma:interpretation>
          </emma:emma>
        </inkml:annotationXML>
        <inkml:traceGroup>
          <inkml:annotationXML>
            <emma:emma xmlns:emma="http://www.w3.org/2003/04/emma" version="1.0">
              <emma:interpretation id="{3B08A5F5-D638-4E7D-9DC9-6DDF5EFEBD10}" emma:medium="tactile" emma:mode="ink">
                <msink:context xmlns:msink="http://schemas.microsoft.com/ink/2010/main" type="inkWord" rotatedBoundingBox="8170,7770 8982,7749 9001,8487 8189,8508"/>
              </emma:interpretation>
            </emma:emma>
          </inkml:annotationXML>
          <inkml:trace contextRef="#ctx0" brushRef="#br0" timeOffset="336070.2909">6375 5008 0,'-25'0'78,"1"0"-78,0 0 32,-25 25-32,24-25 0,-24 48 15,1-23 1,48 24-1,0-25 1,0 1 15,24-25-31,25 0 0,-25 0 16,1 48-16,24-48 16,-49 25-1,0-1 1,0 25-1,-49 0-15,24-49 16,1 49 0,-25-49-16,25 0 15,72 0 17,-23 0-17,-1 0-15,50 0 16,-74 49 15,0-25-31,-25 0 16,25 25-16,0-24 15,-24-1-15,24 25 16,0 0 0,24-49-1,1 0-15,-1 0 0,25 0 31,-25 0-31,25 0 16,0 0-16,0-25 16,-25 25-16,-24-24 47,0 0-32</inkml:trace>
          <inkml:trace contextRef="#ctx0" brushRef="#br0" timeOffset="336812.0492">6766 5350 0,'-25'-24'0,"25"-1"32,0-24-17,0 25 1,49 24-16,24-24 15,-24 24 1,-24 0 15,-25 48-31,0 1 16,0 0 0,0 0-1,-49-49 1,49 49-16,-49-49 15,24 0 1,25-25 47</inkml:trace>
          <inkml:trace contextRef="#ctx0" brushRef="#br0" timeOffset="336438.092">6766 5204 0,'0'24'32,"0"49"-17,0-24-15,0 0 16,0 24-1,0-24-15,0 0 0,0 0 16,0 0 0,0-25-16,0-48 31,0-25-15</inkml:trace>
        </inkml:traceGroup>
        <inkml:traceGroup>
          <inkml:annotationXML>
            <emma:emma xmlns:emma="http://www.w3.org/2003/04/emma" version="1.0">
              <emma:interpretation id="{7DBCE940-14EF-4653-803D-506399715628}" emma:medium="tactile" emma:mode="ink">
                <msink:context xmlns:msink="http://schemas.microsoft.com/ink/2010/main" type="inkWord" rotatedBoundingBox="2965,7884 9490,7712 9509,8447 2984,8619"/>
              </emma:interpretation>
              <emma:one-of disjunction-type="recognition" id="oneOf16">
                <emma:interpretation id="interp76" emma:lang="" emma:confidence="0.5">
                  <emma:literal>to</emma:literal>
                </emma:interpretation>
                <emma:interpretation id="interp77" emma:lang="" emma:confidence="0">
                  <emma:literal>of</emma:literal>
                </emma:interpretation>
                <emma:interpretation id="interp78" emma:lang="" emma:confidence="0">
                  <emma:literal>o</emma:literal>
                </emma:interpretation>
                <emma:interpretation id="interp79" emma:lang="" emma:confidence="0">
                  <emma:literal>To</emma:literal>
                </emma:interpretation>
                <emma:interpretation id="interp80" emma:lang="" emma:confidence="0">
                  <emma:literal>too</emma:literal>
                </emma:interpretation>
              </emma:one-of>
            </emma:emma>
          </inkml:annotationXML>
          <inkml:trace contextRef="#ctx0" brushRef="#br0" timeOffset="337619.7058">7254 4984 0,'0'-25'31,"49"25"-15,-25 0-1,1 0 1,24 0 0,-49 49-1,0 24 1,0-48-16,0-1 0,-49 25 15,0-24 1,24 23 0,25 26-1,0-50-15,0 0 32,25-24-17,24 0-15,-25 0 16,1-24-16,23 24 15,-48-24 1,-24 24 0,0 0-1,24 48 1,-25 1 0,25-24-16,0-1 0,0 1 31,0 48-16,49-73-15,-49 24 0,24-24 16,-24 25-16,0-1 16,-24-24-1,0 0-15,-25 49 16,0-49-16,24 0 16</inkml:trace>
          <inkml:trace contextRef="#ctx0" brushRef="#br0" timeOffset="332106.5721">1099 5350 0,'0'-49'31,"-48"25"-16,23 24 1,1 0 0,-25 0-1,24 49 1,25-25 0,0 0-1,0 25 1,0-24-16,0-1 31,49-24-31,-24 0 16,-1 0-1,25 49 1,-25-49 15,-24 24-31,0 1 16,0 24-1,-24-25 1,0-24 0,-1 0-1,-24 0 1,0 0 0,49-49 30</inkml:trace>
        </inkml:traceGroup>
        <inkml:traceGroup>
          <inkml:annotationXML>
            <emma:emma xmlns:emma="http://www.w3.org/2003/04/emma" version="1.0">
              <emma:interpretation id="{75BA8C7B-7082-423B-BD6F-94AEA521E34A}" emma:medium="tactile" emma:mode="ink">
                <msink:context xmlns:msink="http://schemas.microsoft.com/ink/2010/main" type="inkWord" rotatedBoundingBox="2279,7783 5951,7686 5978,8688 2306,8785"/>
              </emma:interpretation>
              <emma:one-of disjunction-type="recognition" id="oneOf17">
                <emma:interpretation id="interp81" emma:lang="" emma:confidence="0.5">
                  <emma:literal>{P}</emma:literal>
                </emma:interpretation>
                <emma:interpretation id="interp82" emma:lang="" emma:confidence="0">
                  <emma:literal>{1}</emma:literal>
                </emma:interpretation>
                <emma:interpretation id="interp83" emma:lang="" emma:confidence="0">
                  <emma:literal>{Be}</emma:literal>
                </emma:interpretation>
                <emma:interpretation id="interp84" emma:lang="" emma:confidence="0">
                  <emma:literal>{B}</emma:literal>
                </emma:interpretation>
                <emma:interpretation id="interp85" emma:lang="" emma:confidence="0">
                  <emma:literal>{p}</emma:literal>
                </emma:interpretation>
              </emma:one-of>
            </emma:emma>
          </inkml:annotationXML>
          <inkml:trace contextRef="#ctx0" brushRef="#br0" timeOffset="333124.5635">1466 5228 0,'0'-24'16,"24"24"62,1 0-63,23 0 1,-23 0 15,-25 24-15,0 25 0,0-25-1,-49-24 1,49 25-16,-24-25 15,24 48-15,-25-23 16,25-1 0,0 25-1,0 24 1,0-48-16,25-1 16,-1-24-1,25 0 16,0 0-31,-49-24 47,-25 24-31,1 0 0,24 24-1,0 25 1,0 0-1,0 0 1,0 0 0,0-25-1,0 25-15,-25-49 16,-23 0-16,23 24 16,1-24-16,-25 0 31,49-48-16,-25 48 1</inkml:trace>
          <inkml:trace contextRef="#ctx0" brushRef="#br0" timeOffset="331320.1772">416 5179 0,'0'-24'31,"-25"24"16,1 0-32,-25 0 1,24 49 0,-23-25-1,48 25 1,0-25 31,24 25-16,25-49-15,-25 0-1,-24 24 1,25-24-16,-25 49 15,0 0 1,0 24-16,0-24 16,-49-49-1,49 25-15,-25-25 16,25 24-16,-48-24 16,72 0 62,0-24-63,1 24 1,24 0 0,-49 24-1,0 25 1,0 0-1,0 0-15,-25 0 32,25-1-17,0-23 1,0-1 0,25-24 15,-25 25-16,49-25-15,24 0 16,-24 0 0,-49-25 31,-25 25-32,25-49-15</inkml:trace>
          <inkml:trace contextRef="#ctx0" brushRef="#br0" timeOffset="334768.5926">3664 4959 0,'0'-24'16,"0"73"46,0 0-46,0 24-16,0 25 16,0 24-16,0 0 15,0-25-15,0 1 0,0-25 16,49 1-16,-49-25 16,0-1-16,0 1 15,0-73 32,0-1-47,0-48 16</inkml:trace>
          <inkml:trace contextRef="#ctx0" brushRef="#br0" timeOffset="334327.8286">3517 5155 0,'0'24'62,"0"1"-46,0 23-16,-24-23 15,24-1-15,0 25 16,0-25 0,0 1-16,0 24 15,49 0 1,0-25-1,-1-24-15,-23 0 16,-1 0-16,25 0 16,-24 0-16,-1 0 15,25-49-15,-25 49 0,-24-49 16,49 0-16,-49 25 16,0 0-16,0-25 15,0 24-15,0 1 16,0 0-16,-49-25 0,0 24 31,25 25-31,-25 0 0,25 0 16,-1 0-16,1 0 0,-25 0 15,25 0 1</inkml:trace>
        </inkml:traceGroup>
      </inkml:traceGroup>
    </inkml:traceGroup>
    <inkml:traceGroup>
      <inkml:annotationXML>
        <emma:emma xmlns:emma="http://www.w3.org/2003/04/emma" version="1.0">
          <emma:interpretation id="{E8E3DACC-127E-4154-9220-093D1507ABB8}" emma:medium="tactile" emma:mode="ink">
            <msink:context xmlns:msink="http://schemas.microsoft.com/ink/2010/main" type="paragraph" rotatedBoundingBox="2409,8786 25779,8252 25806,9427 2436,9960" alignmentLevel="2"/>
          </emma:interpretation>
        </emma:emma>
      </inkml:annotationXML>
      <inkml:traceGroup>
        <inkml:annotationXML>
          <emma:emma xmlns:emma="http://www.w3.org/2003/04/emma" version="1.0">
            <emma:interpretation id="{EEEA466E-9D02-443D-83E3-42C0EFA7025F}" emma:medium="tactile" emma:mode="ink">
              <msink:context xmlns:msink="http://schemas.microsoft.com/ink/2010/main" type="line" rotatedBoundingBox="2409,8786 25779,8252 25806,9427 2436,9960"/>
            </emma:interpretation>
          </emma:emma>
        </inkml:annotationXML>
        <inkml:traceGroup>
          <inkml:annotationXML>
            <emma:emma xmlns:emma="http://www.w3.org/2003/04/emma" version="1.0">
              <emma:interpretation id="{2DE93924-F991-4FF3-A1DC-7634F0F64B91}" emma:medium="tactile" emma:mode="ink">
                <msink:context xmlns:msink="http://schemas.microsoft.com/ink/2010/main" type="inkWord" rotatedBoundingBox="2412,8920 3921,8885 3942,9789 2433,9824"/>
              </emma:interpretation>
              <emma:one-of disjunction-type="recognition" id="oneOf18">
                <emma:interpretation id="interp86" emma:lang="" emma:confidence="1">
                  <emma:literal/>
                </emma:interpretation>
              </emma:one-of>
            </emma:emma>
          </inkml:annotationXML>
          <inkml:trace contextRef="#ctx0" brushRef="#br0" timeOffset="833932.1908">660 6303 0,'0'-25'15,"0"1"48,-49 24-47,0 0-1,25 0-15,-25 0 16,0 0-16,49 24 15,-49-24-15,49 49 0,-24-49 16,24 24-16,0 1 31,0-1-15,24-24 0,25 0-1,-25 0-15,25 0 16,-24 0-16,-1 0 15,25 0 1,-49 49 15,0-24-31,-49 23 16,49-23-16,-73-1 16,48-24-16,25 73 15,-48-73-15,48 25 16,48-25 46,-23 0-46,-25 24 15,0 1-31,0-1 16,0 25-16,0-25 15,0 1-15,0-1 16,0 25-16,0-24 16,49-25-1,-25 0 1,1 0-16,23 0 16,-23 0-16,24 0 15,-25 0-15,25 0 16,-25 0-1,-24-49 17,0 24-17</inkml:trace>
          <inkml:trace contextRef="#ctx0" brushRef="#br0" timeOffset="835113.009">1319 6229 0,'0'49'47,"0"-24"-32,0 23-15,0 1 16,49 25-16,-49-1 16,0 0-16,0 0 15,0 1-15,24-26 0,-24 26 16,0-50-16,0 25 31,0-98 47</inkml:trace>
          <inkml:trace contextRef="#ctx0" brushRef="#br0" timeOffset="834734.3162">1319 6351 0,'-49'0'16,"25"0"15,-49 49 0,73 0-15,0-24-16,0-1 0,0 25 15,0-25-15,0 1 16,24 23-16,1 1 16,48-24-1,-24-25 1,-1 0-1,1 0 1,-24 0 0,-25-25-16,73-24 15,-73 25-15,0 0 16,0-25-16,0 24 16,0 1-16,0-25 15,0 25-15,-24-1 16,24-24-16,-49 49 0,49-24 15,-49 24-15,49-24 16,-25 24-16,-23 0 16,23 0-1,1 0 17,24 24-1</inkml:trace>
          <inkml:trace contextRef="#ctx0" brushRef="#br0" timeOffset="836084.5788">1686 6205 0,'-25'0'16,"25"-25"15,25-23 0,-1 48-15,0 0 0,1 0-1,24 0 1,-49 24-16,0 0 15,24-24-15,-24 49 16,0 0 0,-24 0-1,24-25 1,-25-24-16,25 25 16,-24 24-1,24-25 1,0 1-1,0-1 1,0 25 0,24-49-1,50 24-15,-50-24 16,-73 49 62,49 0-47,0-25-31,0 1 16,0 24 0,25 24-1,-25-24 1,0 0-1,-25-49-15,1 48 16,-25 1-16,0-49 31,25 0 1,24-24-32</inkml:trace>
        </inkml:traceGroup>
        <inkml:traceGroup>
          <inkml:annotationXML>
            <emma:emma xmlns:emma="http://www.w3.org/2003/04/emma" version="1.0">
              <emma:interpretation id="{96E8278E-EC6D-42AF-BA55-AA1F7ED981EB}" emma:medium="tactile" emma:mode="ink">
                <msink:context xmlns:msink="http://schemas.microsoft.com/ink/2010/main" type="inkWord" rotatedBoundingBox="4970,8894 6412,8861 6432,9741 4991,9773"/>
              </emma:interpretation>
              <emma:one-of disjunction-type="recognition" id="oneOf19">
                <emma:interpretation id="interp87" emma:lang="" emma:confidence="1">
                  <emma:literal/>
                </emma:interpretation>
              </emma:one-of>
            </emma:emma>
          </inkml:annotationXML>
          <inkml:trace contextRef="#ctx0" brushRef="#br0" timeOffset="1.23519E6">3249 6132 0,'-25'0'62,"-24"0"-46,1 0-1,23 24 1,-24-24 0,0 49-1,25 0 1,24-25-1,0 1 1,0-1 0,0 25-1,24-25 17,25-24-32,-24 49 15,-1-49 1,-24 25-1,0-1 17,-24 25-17,-1-49-15,-24 24 16,25-24-16,-25 49 16,98-73 62,24 24-63,-24 0-15,-24 24 32,-25 25-32,0-25 15,0 1-15,0 24 0,0-1 16,0-23-16,0-1 15,0 25 1,0 0 0,48-49 15,1 0-15,-24 0-16,-1-24 15,25 24 1,-49-25 46</inkml:trace>
          <inkml:trace contextRef="#ctx0" brushRef="#br0" timeOffset="1.23585E6">3615 6498 0,'-24'-49'0,"-1"49"31,1 0-31,-25 0 15,49 49 1,0 0 0,0-25-16,0 1 15,0 23-15,0-23 16,24-25-16,-24 49 16,49-49-16,-49 24 0,73-24 15,-48 0-15,-1 0 16,25 0-16,-24 0 15,-1 0-15,25 0 16,-49-49-16,49 0 16,-25 1-1,-24 23-15,0-24 16,0 1-16,0 23 16,0 1-16,-49 24 15,0-74-15,25 74 0,0-48 16,-50 48-16,50 0 15,-1 0-15,1 0 32,-25 0-17,25 0 1,24 48 0</inkml:trace>
          <inkml:trace contextRef="#ctx0" brushRef="#br0" timeOffset="1.23624E6">3688 6156 0,'0'73'47,"0"-24"-31,0 24-16,0 1 0,0-1 15,25 0-15,-25 0 16,0 1-16,0-1 15,0-24-15,0 0 16,24 0-16,-24-25 0,0 0 31,0-48 32</inkml:trace>
          <inkml:trace contextRef="#ctx0" brushRef="#br0" timeOffset="1.23732E6">4103 6156 0,'0'-24'16,"25"24"46,-1 0-46,25 0-1,-24 0 1,-25 48 0,0-23-1,0-1 1,0 1-1,-49 24 17,49-25-17,-25 25 1,25 0 0,0 24-1,0-24 1,25-49-16,-25 24 15,49-24-15,-1 0 16,1 0 0,0 0-1,-73 0 32,-1 0-47,1 0 31,24 25-31,0 23 16,0 50 31,0-73-47,49 23 0,-49-23 16,0-1-16,0 25 15,-25-49 1,25 49-16,-49-49 0,25 0 15,24 24-15,-49-24 16,25 0 0</inkml:trace>
        </inkml:traceGroup>
        <inkml:traceGroup>
          <inkml:annotationXML>
            <emma:emma xmlns:emma="http://www.w3.org/2003/04/emma" version="1.0">
              <emma:interpretation id="{72CDD986-0FAF-4DD9-834B-9C58D0E498DE}" emma:medium="tactile" emma:mode="ink">
                <msink:context xmlns:msink="http://schemas.microsoft.com/ink/2010/main" type="inkWord" rotatedBoundingBox="8195,8835 9782,8799 9801,9668 8215,9704"/>
              </emma:interpretation>
              <emma:one-of disjunction-type="recognition" id="oneOf20">
                <emma:interpretation id="interp88" emma:lang="" emma:confidence="1">
                  <emma:literal/>
                </emma:interpretation>
              </emma:one-of>
            </emma:emma>
          </inkml:annotationXML>
          <inkml:trace contextRef="#ctx0" brushRef="#br0" timeOffset="1.2388E6">6399 6083 0,'-24'0'63,"-25"0"-47,-24 0-1,73 24-15,-49-24 16,49 73-16,-25-73 15,25 25-15,0-1 32,0 1-17,0 24 1,49-49 0,0 0-1,-49 24-15,49-24 16,-49 49 15,0-25-15,-24 25-1,-50-24 1,50-25-16,-1 0 16,25 48-16,-24-48 0,48 0 62,25 0-62,-24 0 16,24 0-1,-49 25-15,48-25 16,-48 49-16,0-1 16,0 1-16,0-24 15,0-1-15,0 1 16,-24 23-16,24-23 15,0-1-15,0 50 16,49-74 31,-25 0-47,1 0 16,23 0-16,-23 0 15,24 0-15,-49-25 63</inkml:trace>
          <inkml:trace contextRef="#ctx0" brushRef="#br0" timeOffset="1.23953E6">7034 6180 0,'0'-24'15,"-49"24"1,25 0 15,24 49-15,-49-25-16,49 1 16,0 24-16,-24-25 15,24 0-15,0 50 16,0-25-16,0-25 15,73 98 17,-24-122-32,-25 0 0,25 0 15,24-49 1,-48 49 0,-25-49-16,49 49 15,-49-73-15,0 49 16,0-1-16,0-24 15,0-24 1,0 24 0,-25 49-1,25-49-15,-73 49 16,48-24-16,1 24 16,-25 0-1,0 0 1,1 0-1,48 24-15</inkml:trace>
          <inkml:trace contextRef="#ctx0" brushRef="#br0" timeOffset="1.2399E6">7010 6058 0,'0'25'47,"0"24"-47,0-1 16,0 1-16,0 0 15,0 0-15,0 0 16,0 24-16,0 98 31,0-98-15,0-24-16,24-49 0,-24 25 15</inkml:trace>
          <inkml:trace contextRef="#ctx0" brushRef="#br0" timeOffset="1.24102E6">7547 6083 0,'25'0'109,"23"0"-77,-48 49-17,0-25 1,0 0 15,0 1-15,-24-25-16,24 49 15,-24-49 1,24 24-16,-49 25 31,49-25-15,-49-24-16,49 49 0,0-24 15,0-1 1,24 25 0,25-49-1,24 24 1,-24-24-16,0 0 16,-25 0-1,-72 0 48,-1 0-48,24 0 1,25 25 0,0 24-1,0-1-15,0 1 16,25 0-1,-25-24 1,49-25-16,-49 48 16,-25-48-1,-24 0-15,1 0 16,23-48 46</inkml:trace>
        </inkml:traceGroup>
        <inkml:traceGroup>
          <inkml:annotationXML>
            <emma:emma xmlns:emma="http://www.w3.org/2003/04/emma" version="1.0">
              <emma:interpretation id="{326A32AF-BE1D-49E0-8E16-A0D56257F370}" emma:medium="tactile" emma:mode="ink">
                <msink:context xmlns:msink="http://schemas.microsoft.com/ink/2010/main" type="inkWord" rotatedBoundingBox="12907,8621 12957,8620 12970,9182 12920,9184"/>
              </emma:interpretation>
              <emma:one-of disjunction-type="recognition" id="oneOf21">
                <emma:interpretation id="interp89" emma:lang="" emma:confidence="1">
                  <emma:literal/>
                </emma:interpretation>
              </emma:one-of>
            </emma:emma>
          </inkml:annotationXML>
          <inkml:trace contextRef="#ctx0" brushRef="#br1" timeOffset="1.3799E6">10869 5887 0,'0'-24'32,"0"73"14,0 0-46,0 24 0,0 0 16,0 25-16,0-25 16,0 0-16,0-24 15,0-24-15,48-25 63,-48-49-48,0-24 1</inkml:trace>
        </inkml:traceGroup>
        <inkml:traceGroup>
          <inkml:annotationXML>
            <emma:emma xmlns:emma="http://www.w3.org/2003/04/emma" version="1.0">
              <emma:interpretation id="{620C57F9-33BD-4E0F-B888-2A7D2823232B}" emma:medium="tactile" emma:mode="ink">
                <msink:context xmlns:msink="http://schemas.microsoft.com/ink/2010/main" type="inkWord" rotatedBoundingBox="14159,8550 17034,8484 17049,9132 14174,9197"/>
              </emma:interpretation>
              <emma:one-of disjunction-type="recognition" id="oneOf22">
                <emma:interpretation id="interp90" emma:lang="" emma:confidence="1">
                  <emma:literal/>
                </emma:interpretation>
              </emma:one-of>
            </emma:emma>
          </inkml:annotationXML>
          <inkml:trace contextRef="#ctx0" brushRef="#br1" timeOffset="1.381E6">12407 5814 0,'0'-24'15,"-24"24"-15,-1 0 16,-48 0 0,49 0-16,-25 0 15,24 24-15,1-24 16,24 49-16,-49-49 16,49 49-16,0 24 15,0-24 1,49-49-16,-49 24 15,73-24-15,-48 0 16,-1 25-16,25-25 0,-25 49 16,1-49-16,-25 24 15,49-24-15,-49 24 16,0 50 15,0-25-15,-25-49-16,25 24 0,-49-24 15,25 24-15,-25-24 16,25 0-16,-1 0 16,-24 0-1,49-24 17,25 24-17,-1 0-15,25-49 16</inkml:trace>
          <inkml:trace contextRef="#ctx0" brushRef="#br1" timeOffset="1.38151E6">12603 6156 0,'0'73'62,"0"-24"-46,0-24-16,24 23 16,1-48-1,48 0 16,-24 0-15,-49-24 0,0-25-1,0 25-15,0-25 16,0 24-16,0 1 16,0 48 46,0 25-46,0-24-16,0-1 15,24 25 1,-24 0-16,49-49 16,0 0-1,0 0-15,-25 0 16</inkml:trace>
          <inkml:trace contextRef="#ctx0" brushRef="#br1" timeOffset="1.38188E6">13360 6132 0,'-49'-25'0,"25"25"16,-1 0 0,-24 25-1,0-1 1,25 49-1,24-48 1,0 48 0,0-49-1,24-24 1,1 0-16,24 0 16,0 0-16,-25 0 0,49 0 15</inkml:trace>
          <inkml:trace contextRef="#ctx0" brushRef="#br1" timeOffset="1.38216E6">13604 6132 0,'0'-25'0,"-24"25"15,-25 0 1,0 0 15,49 73-31,-25-48 16,25 24-16,0-25 16,0 1-16,0 23 15,25-48 1,-1 0-1,25 0-15,0 0 0,24 0 16,1 0-16</inkml:trace>
          <inkml:trace contextRef="#ctx0" brushRef="#br1" timeOffset="1.38331E6">13995 6180 0,'24'0'79,"25"0"-79,-25 0 15,1 0-15,24 0 16,-49-48-1,0 23 17,-25 25-32,-24 0 15,25 0-15,-25 0 16,0 25 0,25-1-1,24 25 1,0 0-1,0 0 1,0-1 0,0-23-1,49-25-15,-25 0 16,25 0-16,-25 0 0,1 0 16,24 0-1,-25-25 63</inkml:trace>
          <inkml:trace contextRef="#ctx0" brushRef="#br1" timeOffset="1.38381E6">14605 6083 0,'-48'0'31,"23"0"-31,-24 0 16,25 0 0,24 24-1,0 1 1,0 23 0,49-48 15,-49 25-31,49-25 15,-1 24 1,-48 25 15,0-24-15,-24-25-16,24 24 16,-49-24-16,0 0 15,0 0 1,25 0-1</inkml:trace>
          <inkml:trace contextRef="#ctx0" brushRef="#br1" timeOffset="1.38431E6">14923 6107 0,'0'-24'15,"-25"24"1,-23 0-1,23 0 1,1 0-16,24 49 16,-49-49-1,49 24-15,0 0 16,24-24 0,25 0-1,-49 25-15,49-25 16,-25 0-16,25 49 15,0-25 17,-49 25-17,0-25 1,-73 1 0,48-25-1,-23 0 1,23 0-1,-24 0 17</inkml:trace>
        </inkml:traceGroup>
        <inkml:traceGroup>
          <inkml:annotationXML>
            <emma:emma xmlns:emma="http://www.w3.org/2003/04/emma" version="1.0">
              <emma:interpretation id="{4CA2F736-E242-400B-8F32-A37D579EDEA9}" emma:medium="tactile" emma:mode="ink">
                <msink:context xmlns:msink="http://schemas.microsoft.com/ink/2010/main" type="inkWord" rotatedBoundingBox="17360,8899 17950,8885 17955,9103 17365,9117"/>
              </emma:interpretation>
              <emma:one-of disjunction-type="recognition" id="oneOf23">
                <emma:interpretation id="interp91" emma:lang="" emma:confidence="1">
                  <emma:literal/>
                </emma:interpretation>
              </emma:one-of>
            </emma:emma>
          </inkml:annotationXML>
          <inkml:trace contextRef="#ctx0" brushRef="#br1" timeOffset="1.38483E6">15338 6205 0,'-24'0'31,"24"73"1,0-24-32,0-25 15,24-24 1,25 0-1,0 0 17,0 0-17,-49-24-15,0 0 16,0-25 0,0 24-1,-74-24 1,50 49-1,-1 0-15,-23 0 16,48 25 0,0-1 15</inkml:trace>
          <inkml:trace contextRef="#ctx0" brushRef="#br1" timeOffset="1.38525E6">15558 6180 0,'24'0'47,"-24"25"-47,49-25 15,-49 73-15,49-24 16,-49-25-1,0-48 48,-24-25-47,24 25-16,0-25 15,24 0 1,0 49-1,-24-24-15,49 24 32,0 0-32,0 0 15,0 0 17</inkml:trace>
        </inkml:traceGroup>
        <inkml:traceGroup>
          <inkml:annotationXML>
            <emma:emma xmlns:emma="http://www.w3.org/2003/04/emma" version="1.0">
              <emma:interpretation id="{4A5500AB-FE0B-4125-8AB7-94707552D4FF}" emma:medium="tactile" emma:mode="ink">
                <msink:context xmlns:msink="http://schemas.microsoft.com/ink/2010/main" type="inkWord" rotatedBoundingBox="19840,8388 20742,8367 20768,9542 19866,9562"/>
              </emma:interpretation>
              <emma:one-of disjunction-type="recognition" id="oneOf24">
                <emma:interpretation id="interp92" emma:lang="" emma:confidence="1">
                  <emma:literal/>
                </emma:interpretation>
              </emma:one-of>
            </emma:emma>
          </inkml:annotationXML>
          <inkml:trace contextRef="#ctx0" brushRef="#br1" timeOffset="1.38657E6">18049 6156 0,'-24'-49'16,"-25"49"0,-25 0-1,50 0 1,24 25-16,-49-25 16,49 48-16,-24-23 15,24-1 1,0 25-16,0-24 15,0-1-15,24-24 16,-24 49-16,49-49 16,0 0-1,-25-25 1,-24-23-16,0 23 16,0-24-16,0 25 0,0-1 15,0-23 1,-24 48-1,-25 0-15,25 0 16</inkml:trace>
          <inkml:trace contextRef="#ctx0" brushRef="#br1" timeOffset="1.38689E6">18440 5716 0,'-73'-48'16,"48"-1"-16,-24 49 16,49 24 15,0 49-31,0 25 0,0 0 15,0 24-15,0 0 0,25 25 16,-25-25-16,49 0 16,-49-49-16,0 0 15,48-24-15,-48-24 16,0-1 0,0-48 30,-24-25-46</inkml:trace>
          <inkml:trace contextRef="#ctx0" brushRef="#br1" timeOffset="1.38715E6">18293 6425 0,'49'0'46,"0"0"-46,0-49 16,24 49-16,0 0 16,-24-25-16,0 25 15,-25 0 1</inkml:trace>
        </inkml:traceGroup>
        <inkml:traceGroup>
          <inkml:annotationXML>
            <emma:emma xmlns:emma="http://www.w3.org/2003/04/emma" version="1.0">
              <emma:interpretation id="{B25C8E6E-1FE4-4A95-A76D-57B3F432F2FC}" emma:medium="tactile" emma:mode="ink">
                <msink:context xmlns:msink="http://schemas.microsoft.com/ink/2010/main" type="inkWord" rotatedBoundingBox="21823,8429 24045,8378 24064,9216 21842,9266"/>
              </emma:interpretation>
              <emma:one-of disjunction-type="recognition" id="oneOf25">
                <emma:interpretation id="interp93" emma:lang="" emma:confidence="1">
                  <emma:literal/>
                </emma:interpretation>
              </emma:one-of>
            </emma:emma>
          </inkml:annotationXML>
          <inkml:trace contextRef="#ctx0" brushRef="#br1" timeOffset="1.38867E6">20125 5692 0,'-24'-24'16,"-1"24"-16,1 0 15,-25 0-15,24 0 16,1 0-16,-25 0 16,25 48-16,-25-23 15,49 24 1,0 0 0,0-25-1,24-24 1,1 0-16,-1 0 15,25 0 1,-49 24-16,49-24 16,-49 25-1,0 24 1,-25-49-16,25 48 16,-73-23-16,24-25 0,25 73 15,-25-73 1,49 25-16,49-25 47,-25-49-47,1 49 15,24 0-15,-25 0 16,-24 24 15,0 25-31,0-25 16,0 25-16,-24 0 15,24 0-15,0 24 16,0-24-16,0-24 16,0-1-16,24-24 15,0 0-15,1 0 16,24 0-16,0 0 0,24 0 16,-24 0-16,-25 0 15,1 0-15,-25-24 63</inkml:trace>
          <inkml:trace contextRef="#ctx0" brushRef="#br1" timeOffset="1.56404E6">20516 5863 0,'-25'0'47,"1"0"-32,-1 0 1,-23 49 0,23-25-1,25 25 1,0-25 0,0 1 15,0-1 0,25-24-31,23 0 31,1 0-15,-24 0 0,-25 49-16,24-49 15,-24 25 1,0-1-1,0 25-15,0-25 16,-24-24 0,-25 0-1,0 0-15,49 25 16,-49-25-16,74 0 78</inkml:trace>
          <inkml:trace contextRef="#ctx0" brushRef="#br1" timeOffset="1.56444E6">20882 6132 0,'0'24'0,"0"25"31,0 0-15,0-25-16,0 25 15,0-25-15,0 1 16</inkml:trace>
          <inkml:trace contextRef="#ctx0" brushRef="#br1" timeOffset="1.56563E6">21248 6278 0,'49'0'15,"-49"-49"1,49 49-16,-49-49 16,25 49-16,-25-48 15,24 48-15,-24-49 16,0 0 0,0 24-1,-24-48 1,-1 73-1,25-24-15,-49 24 16,25 0 0,-1 0-1,25 49 17,0-25-17,0 0 1,25-24-1,-25 25-15,49-25 0,0 0 16,-1 0 0,-23 0-1,-1 0 1,1 0-16,24 0 0,-1 0 16,-48 49 77,0-25-77,0 1 0,0 23-1,0-23 32,49-25-47,0 0 16,0 0-1</inkml:trace>
          <inkml:trace contextRef="#ctx0" brushRef="#br1" timeOffset="1.56593E6">22006 6132 0,'0'48'62,"0"26"-62,0-50 16,0 25-16,0 0 15,0-25 1</inkml:trace>
        </inkml:traceGroup>
        <inkml:traceGroup>
          <inkml:annotationXML>
            <emma:emma xmlns:emma="http://www.w3.org/2003/04/emma" version="1.0">
              <emma:interpretation id="{E834EF38-F7FE-43D6-A3C7-FE647355AADC}" emma:medium="tactile" emma:mode="ink">
                <msink:context xmlns:msink="http://schemas.microsoft.com/ink/2010/main" type="inkWord" rotatedBoundingBox="24516,8646 24974,8635 24988,9250 24530,9260"/>
              </emma:interpretation>
              <emma:one-of disjunction-type="recognition" id="oneOf26">
                <emma:interpretation id="interp94" emma:lang="" emma:confidence="1">
                  <emma:literal/>
                </emma:interpretation>
              </emma:one-of>
            </emma:emma>
          </inkml:annotationXML>
          <inkml:trace contextRef="#ctx0" brushRef="#br1" timeOffset="1.567E6">22665 6034 0,'49'-49'16,"-49"25"-1,0-1 1,-25 25-16,-23-49 16,-1 49-1,0 0 1,24 0 0,25 25-16,-48-25 15,48 24-15,0 25 31,0 0-15,0 0 0,24-49-16,-24 49 15,24-49-15,25 0 16,0 0 0,-49-25-1,49 25-15,-49-49 0,49 49 16,-49-49-16,0 25 15,0 146 79,0-73-94,0 0 0,0 0 16,0 0-16,-25-1 15,25 26-15,0-50 16,0 1-16,0-1 16,0-48 46,49 24-62,-49-49 16,49 49-16,-24-25 0,-1 25 15,25-49-15,0 49 16,-49-24 0</inkml:trace>
        </inkml:traceGroup>
        <inkml:traceGroup>
          <inkml:annotationXML>
            <emma:emma xmlns:emma="http://www.w3.org/2003/04/emma" version="1.0">
              <emma:interpretation id="{14D6D7E3-7D88-42B0-98E0-DAABFB135A1B}" emma:medium="tactile" emma:mode="ink">
                <msink:context xmlns:msink="http://schemas.microsoft.com/ink/2010/main" type="inkWord" rotatedBoundingBox="25513,8353 25781,8347 25802,9252 25534,9258"/>
              </emma:interpretation>
            </emma:emma>
          </inkml:annotationXML>
          <inkml:trace contextRef="#ctx0" brushRef="#br1" timeOffset="1.39247E6">23544 5594 0,'25'0'94,"23"0"-94,-23 0 31,-25 74 16,-25-26-31,-23 1-1,48-24-15,-49-25 16,49 73-16,-49-24 16,49 0-1,24-25 17,25-24-17,-49 49-15,49-49 0,-25 0 16,25 0-1,-24 0-15,24 0 16,-49-25-16,-25 25 47,25 25-47,-49-25 16,49 24-16,-24-24 15,24 49-15,0-24 16,-49 23-16,49-23 15,0-1-15,0 25 16,0-24 0,24-1-16,1 49 15,-1-48 1,-24-1 31,-24-24-32,-25 49 1,0-49-16,49-24 63</inkml:trace>
        </inkml:traceGroup>
      </inkml:traceGroup>
    </inkml:traceGroup>
    <inkml:traceGroup>
      <inkml:annotationXML>
        <emma:emma xmlns:emma="http://www.w3.org/2003/04/emma" version="1.0">
          <emma:interpretation id="{8BBDB445-3081-4B50-8DAD-CACE78E71B24}" emma:medium="tactile" emma:mode="ink">
            <msink:context xmlns:msink="http://schemas.microsoft.com/ink/2010/main" type="paragraph" rotatedBoundingBox="2510,9948 10344,9827 10360,10892 2526,11012" alignmentLevel="2"/>
          </emma:interpretation>
        </emma:emma>
      </inkml:annotationXML>
      <inkml:traceGroup>
        <inkml:annotationXML>
          <emma:emma xmlns:emma="http://www.w3.org/2003/04/emma" version="1.0">
            <emma:interpretation id="{50ED7C36-D5FB-45C4-826A-57D9FE924A58}" emma:medium="tactile" emma:mode="ink">
              <msink:context xmlns:msink="http://schemas.microsoft.com/ink/2010/main" type="line" rotatedBoundingBox="2510,9948 10344,9827 10360,10892 2526,11012"/>
            </emma:interpretation>
          </emma:emma>
        </inkml:annotationXML>
        <inkml:traceGroup>
          <inkml:annotationXML>
            <emma:emma xmlns:emma="http://www.w3.org/2003/04/emma" version="1.0">
              <emma:interpretation id="{C32E9F67-34BF-461C-B7CF-448F5D8223A2}" emma:medium="tactile" emma:mode="ink">
                <msink:context xmlns:msink="http://schemas.microsoft.com/ink/2010/main" type="inkWord" rotatedBoundingBox="2510,9960 4089,9936 4105,10988 2526,11012"/>
              </emma:interpretation>
              <emma:one-of disjunction-type="recognition" id="oneOf27">
                <emma:interpretation id="interp95" emma:lang="" emma:confidence="0.5">
                  <emma:literal>$qirb}</emma:literal>
                </emma:interpretation>
                <emma:interpretation id="interp96" emma:lang="" emma:confidence="0">
                  <emma:literal>$qiub}</emma:literal>
                </emma:interpretation>
                <emma:interpretation id="interp97" emma:lang="" emma:confidence="0">
                  <emma:literal>$qiri}</emma:literal>
                </emma:interpretation>
                <emma:interpretation id="interp98" emma:lang="" emma:confidence="0">
                  <emma:literal>$qirp}</emma:literal>
                </emma:interpretation>
                <emma:interpretation id="interp99" emma:lang="" emma:confidence="0">
                  <emma:literal>$qiri?}</emma:literal>
                </emma:interpretation>
              </emma:one-of>
            </emma:emma>
          </inkml:annotationXML>
          <inkml:trace contextRef="#ctx0" brushRef="#br0" timeOffset="841052.3859">1661 7719 0,'0'25'0,"0"23"31,0 1-15,0 0-16,0 0 16</inkml:trace>
          <inkml:trace contextRef="#ctx0" brushRef="#br0" timeOffset="841353.3324">1759 7524 0,'0'49'78,"0"-1"-78,0 1 0,24 0 16,-24 24-16,0 1 15,0-26-15,0 1 16,49-24-16,-49 24 16</inkml:trace>
          <inkml:trace contextRef="#ctx0" brushRef="#br0" timeOffset="842741.367">1808 7231 0,'0'-49'31,"49"49"-31,-25 0 15,0 0 1,1 0 0,24 24 15,-49 1-15,0-1-16,0 49 15,0-24 1,0 0-1,-49-25 1,49 25 0,0 0-1,0-24 1,49-25 15,-25 0-15,0 0-1,-72 24 32,48 0-47,-49 25 16,49 0-16,0 0 0,0 0 16,0 0-16,0-1 15,24-23-15,25-1 16,-49 25-16,49-24 15,-49 23 1,0 1 0,0-24-16,-49-25 15,25 49-15,-25-49 16,49 24-16,-25-24 16,25-24 15,0-1-31,0-48 0</inkml:trace>
          <inkml:trace contextRef="#ctx0" brushRef="#br0" timeOffset="837403.7498">733 7231 0,'-49'0'31,"0"0"-15,25 0-1,0 0 1,-25 0 0,49 24-16,-49-24 15,49 49-15,-25 24 16,25-48-1,0-1 1,0 25 15,0-25-15,49-24-16,0 25 31,-24-25-31,-25 49 16,0-1-1,0-23 1,0 24 0,-49-49-16,49 24 15,-49-24-15,98 0 78,0 0-62,-25 0 0,-24 49 15,0-25-31,0 1 16,0 24-16,0-1 15,0 1-15,0-24 16,0-1-16,24-24 31,25 0-15,24 0-1,-24 0 1,-24 0 0,-1 0-1,-24-24 48</inkml:trace>
          <inkml:trace contextRef="#ctx0" brushRef="#br0" timeOffset="839294.5536">928 7475 0,'0'-49'31,"-48"49"0,23 0-15,1 0 0,24 24-16,-49-24 15,49 25-15,0-1 32,0 1-17,0 24 1,24-49-16,1 24 15,-1-24 1,25 0 15,-49-73-31,24 73 16,-24-49-16,0 24 16,0 50 62,0-1-78,0 25 15,0-24-15,0-1 16,0 25-16,0 24 0,0-24 16,0 0-16,0 0 15,0-25-15,49 25 16,-24-74 31,-25 1-32,24 24 1,-24-24-16,49 24 16,-49-49-1,0 24 63</inkml:trace>
          <inkml:trace contextRef="#ctx0" brushRef="#br0" timeOffset="839780.3193">1197 7621 0,'0'25'31,"0"-1"-15,0 25-1,0-24 1,0 23-16,0 1 15</inkml:trace>
          <inkml:trace contextRef="#ctx0" brushRef="#br0" timeOffset="840851.9239">1344 7719 0,'24'0'0,"-24"-24"15,0-1-15,49 1 16,-49-25-16,0 25 15,0-25-15,0 24 16,0-24-16,0 25 16,-25-25-16,1 49 15,-25 0 17,49 25-17,0 23 16,25-48-31,-1 0 16,25 0 0,-25 0-1,-24 25 17,0 48-17,0 0 1,0-48 15,0-1-31,49 25 16,-24-49-1,-1 0 1,49 0 0,-48 0-1</inkml:trace>
          <inkml:trace contextRef="#ctx0" brushRef="#br0" timeOffset="841732.3287">1759 7573 0,'-49'-49'0,"49"0"15,24 0 1,1 49 0,-1 0-1,25 24 17,-49 25-17,25-49-15,-25 49 16,0-24-16,0 23 31,0-23-15,-25-25-16,1 24 15,-25-24 1</inkml:trace>
        </inkml:traceGroup>
        <inkml:traceGroup>
          <inkml:annotationXML>
            <emma:emma xmlns:emma="http://www.w3.org/2003/04/emma" version="1.0">
              <emma:interpretation id="{1B6FF5F4-5771-4BE3-A808-71FA6D29E699}" emma:medium="tactile" emma:mode="ink">
                <msink:context xmlns:msink="http://schemas.microsoft.com/ink/2010/main" type="inkWord" rotatedBoundingBox="4390,9919 7096,9877 7108,10695 4402,10737"/>
              </emma:interpretation>
              <emma:one-of disjunction-type="recognition" id="oneOf28">
                <emma:interpretation id="interp100" emma:lang="" emma:confidence="0.5">
                  <emma:literal>[519.9}</emma:literal>
                </emma:interpretation>
                <emma:interpretation id="interp101" emma:lang="" emma:confidence="0">
                  <emma:literal>{519.9}</emma:literal>
                </emma:interpretation>
                <emma:interpretation id="interp102" emma:lang="" emma:confidence="0">
                  <emma:literal>{509.9}</emma:literal>
                </emma:interpretation>
                <emma:interpretation id="interp103" emma:lang="" emma:confidence="0">
                  <emma:literal>{59.9}</emma:literal>
                </emma:interpretation>
                <emma:interpretation id="interp104" emma:lang="" emma:confidence="0">
                  <emma:literal>{599.9}</emma:literal>
                </emma:interpretation>
              </emma:one-of>
            </emma:emma>
          </inkml:annotationXML>
          <inkml:trace contextRef="#ctx0" brushRef="#br0" timeOffset="1.36997E6">2662 7182 0,'0'-25'141,"-24"25"-141,0 0 16,-50 25-1,26-25 1,48 24-1,-25-24-15,25 25 16,0 23 15,49-48 1,0 0-17,-25 0 1,-24 25 15,0-1-15,-24 25-1,24 0-15,-73-25 16,-1 50 0,50-50-1,-25-24 1,73 0 31,25 0-32,0 0-15,0 0 16,-49 25 15,0 23-15,0-23-16,0-1 15,0 25-15,0-24 16,0-1-16,0 25 16,0 0 15,24-49 0,50 0-15,-26 0-16,1-25 15,-24 25-15,24-24 16</inkml:trace>
          <inkml:trace contextRef="#ctx0" brushRef="#br0" timeOffset="1.37123E6">3053 7353 0,'-24'0'0,"-25"0"16,25 0-1,-1 0 1,-24 0-1,25 0 1,24 24 0,-25 25-1,25-25 1,0 1 15,25 24 0,48-49-31,-24 0 16,0 0 0,-49 24-16,24-24 15,-24 25 1,0 23 0,0-23-1,0-1 1,-49 25-16,1-49 15,23 0 1,25-24 62</inkml:trace>
          <inkml:trace contextRef="#ctx0" brushRef="#br0" timeOffset="1.37151E6">3273 7573 0,'0'24'62,"-24"-24"-62,24 73 16,0-48-16,0 24 16,0-25-16,-25 49 15,25-48 1</inkml:trace>
          <inkml:trace contextRef="#ctx0" brushRef="#br0" timeOffset="1.37274E6">3542 7621 0,'49'0'62,"-49"-48"-62,24 48 0,-24-25 16,24-24 0,-24 25-1,0-25 1,0 25 0,-24-1-1,-25 25 1,25 0-1,-1 0 1,25 25 0,0 23 15,49-48-15,0 0-1,0 0-15,0 0 31,-25 0-31,25-24 0,0 24 16,-25 0 15,-24 24 32,0 25-48,-49-49 1,49 49-16,0 0 16,0-25-1,0 1 1,25-25 15,24 0 0,-25 0-15,0 0 0,-24 49 46</inkml:trace>
          <inkml:trace contextRef="#ctx0" brushRef="#br0" timeOffset="1.37297E6">4128 7646 0,'49'0'31,"-49"49"-15,0 0-1,0-1-15,0 1 16</inkml:trace>
          <inkml:trace contextRef="#ctx0" brushRef="#br0" timeOffset="1.37479E6">4616 7426 0,'-24'0'0,"24"-24"31,-25 24-15,1 0 15,0 0-16,-25 0-15,0 0 16,49 48 0,-24-48-1,24 25-15,0-1 16,0 25 0,0-24-1,24-25-15,25 0 16,-25 0-1,1 0 1,-25-25-16,24 25 16,-24-49-16,49 0 15,-49 74 79,0 24-78,0 0-1,0-25-15,0 0 0,0 1 16,0 24-16,0-25 16,0 25-1,0-25 1,24-24 109,1 0-94,48 0-15,-73-24-1,49 24-15,-49-49 16,49 49-16,-49-49 16</inkml:trace>
          <inkml:trace contextRef="#ctx0" brushRef="#br0" timeOffset="1.37628E6">4836 7157 0,'25'0'109,"-1"0"-93,0 0-1,25 25 1,-24-1 15,-25 1 0,0 23-15,0-23 0,0-1 15,-49 25-16,24-24 1,25-1 0,0 25 15,0-25-15,25 1 46,24-25-46,-25 0-1,1 0 1,-50 49 109,25-25-109,-49-24-16,49 49 15,0 0 1,0 0-1,0-25 1,0 0 15,25-24-31,-1 0 16,1 0 0,-25 25-1,24-25-15,-24 49 47,-49-25-31,25-24-1,24 49 1,-49-49-16,49-25 62</inkml:trace>
        </inkml:traceGroup>
        <inkml:traceGroup>
          <inkml:annotationXML>
            <emma:emma xmlns:emma="http://www.w3.org/2003/04/emma" version="1.0">
              <emma:interpretation id="{1AA946C4-B585-4A13-9031-D9FCDE697250}" emma:medium="tactile" emma:mode="ink">
                <msink:context xmlns:msink="http://schemas.microsoft.com/ink/2010/main" type="inkWord" rotatedBoundingBox="7543,9943 10345,9900 10357,10669 7555,10712"/>
              </emma:interpretation>
              <emma:one-of disjunction-type="recognition" id="oneOf29">
                <emma:interpretation id="interp105" emma:lang="" emma:confidence="0.5">
                  <emma:literal>{P,</emma:literal>
                </emma:interpretation>
                <emma:interpretation id="interp106" emma:lang="" emma:confidence="0">
                  <emma:literal>{P.</emma:literal>
                </emma:interpretation>
                <emma:interpretation id="interp107" emma:lang="" emma:confidence="0">
                  <emma:literal>SP,</emma:literal>
                </emma:interpretation>
                <emma:interpretation id="interp108" emma:lang="" emma:confidence="0">
                  <emma:literal>{p,</emma:literal>
                </emma:interpretation>
                <emma:interpretation id="interp109" emma:lang="" emma:confidence="0">
                  <emma:literal>SDP,</emma:literal>
                </emma:interpretation>
              </emma:one-of>
            </emma:emma>
          </inkml:annotationXML>
          <inkml:trace contextRef="#ctx0" brushRef="#br0" timeOffset="1.51573E6">5691 7206 0,'49'0'16,"-49"-24"15,-25 24 0,1 0-15,-25 24-16,-24 25 31,24-25-15,25 25-1,24-24 1,0-1-1,0 25 17,24-49-17,49 0 1,-24 0 0,-49 24-16,25-24 15,-25 25 1,0 24 15,0-25-15,-49 1-1,24-25 1,1 0 0,48 0 46,1 0-46,-1 0-1,-24 24 1,49-24 0,-49 49-1,0 0 1,-24 0-1,24-1 1,0 1 0,0-24-1,24-25 17,25 0-17,0 0-15,-25 0 16,0-25-16,25 25 15,-49-24 64</inkml:trace>
          <inkml:trace contextRef="#ctx0" brushRef="#br0" timeOffset="1.5171E6">6033 7377 0,'0'25'31,"0"23"-31,0-23 16,0 24-16,0 0 15,0 24-15,0-24 16,49 24-16,-49-49 16,0 1-16,0-1 15</inkml:trace>
          <inkml:trace contextRef="#ctx0" brushRef="#br0" timeOffset="1.51749E6">6033 7499 0,'0'-24'16,"-49"-49"31,73 73-47,-24-25 15,25 25-15,24 0 16,0 0 0,-1 0-1,-48 25 1,0 23 0,0 1-1,0 0 1,-48-49-16,48 25 0,-25-25 15,1 0 1,-1 0 0</inkml:trace>
          <inkml:trace contextRef="#ctx0" brushRef="#br0" timeOffset="1.51782E6">6448 7548 0,'0'49'31,"0"-25"-15,0 25-16,-49-24 15,49-1-15,0 25 16</inkml:trace>
          <inkml:trace contextRef="#ctx0" brushRef="#br0" timeOffset="1.51905E6">6937 7353 0,'0'-25'15,"0"1"16,0-1-15,-25 25 0,1 0-1,-50 0 1,26 49 0,23-24-1,25 24-15,0-1 16,0 1-1,25-49 17,23 0-17,-23 0-15,-1-24 16,-24-25 0,49 49-16,-49-24 15,0-25 16,0 98 32,0-1-63,0-23 16,0-1-16,0 25 15,0-24-15,0-1 16,0 0-16,0 25 15,0-24-15,0-1 16,0 25-16,25-49 109,-1-24-93,25-25 0,-25 24-1,1 25 1,-25-24 0</inkml:trace>
          <inkml:trace contextRef="#ctx0" brushRef="#br0" timeOffset="1.51934E6">7352 7597 0,'0'24'46,"0"50"-30,0-50-16,0 25 16,0-25-1</inkml:trace>
          <inkml:trace contextRef="#ctx0" brushRef="#br0" timeOffset="1.52054E6">7620 7670 0,'25'0'63,"-25"-24"-63,49 24 0,-49-25 16,24 25-16,-24-48 15,24 48-15,-24-49 0,49 0 16,-49 24-16,0 1 15,0 0-15,0-50 16,0 50 0,-24 24-1,-1 0 17,1 0-1,0 0 16,24 49-47,0-25 31,0 1-31,24 23 16,25-48-1,-25 0 1,1 0-1,24-24 1,-1 24 15,-48 24 1,-24 1-17,24 24 1,0 0-1,0-1 1,0-23 0,24-25-1,1 0 1,24 0 0,0 0-1</inkml:trace>
          <inkml:trace contextRef="#ctx0" brushRef="#br0" timeOffset="1.52203E6">8011 7182 0,'0'-25'0,"25"25"125,-1 0-110,0 0 1,50 25 31,-74-1-47,0 25 31,0-25-15,0 1 15,0 24-15,-25-49-1,25 24 1,0 1 0,0-1-1,0 25 16,0-25 1,25-24-17,24 0 1,-25 0 15,0 0 0,-48 0 79,24 25-110,-49 24 15,49-25 1,0 0 0,0 1-1,0 24 1,0-25 0,25-24-1,-1 0 1,0 0-1,25 25 1,-49 23 47,0-23-48,-24-25 1,24 24-16,-25-24 15,1 49-15,-25-49 16,0 0 0,49 24-1,-24-24 1</inkml:trace>
        </inkml:traceGroup>
      </inkml:traceGroup>
    </inkml:traceGroup>
    <inkml:traceGroup>
      <inkml:annotationXML>
        <emma:emma xmlns:emma="http://www.w3.org/2003/04/emma" version="1.0">
          <emma:interpretation id="{79505EE9-2437-4504-A67F-E7D1568DE2ED}" emma:medium="tactile" emma:mode="ink">
            <msink:context xmlns:msink="http://schemas.microsoft.com/ink/2010/main" type="paragraph" rotatedBoundingBox="2345,10821 9603,10906 9593,11741 2335,11655" alignmentLevel="2"/>
          </emma:interpretation>
        </emma:emma>
      </inkml:annotationXML>
      <inkml:traceGroup>
        <inkml:annotationXML>
          <emma:emma xmlns:emma="http://www.w3.org/2003/04/emma" version="1.0">
            <emma:interpretation id="{CAB185A2-A17B-4BEC-B100-597BBB8517A3}" emma:medium="tactile" emma:mode="ink">
              <msink:context xmlns:msink="http://schemas.microsoft.com/ink/2010/main" type="line" rotatedBoundingBox="2345,10821 9603,10906 9593,11741 2335,11655"/>
            </emma:interpretation>
          </emma:emma>
        </inkml:annotationXML>
        <inkml:traceGroup>
          <inkml:annotationXML>
            <emma:emma xmlns:emma="http://www.w3.org/2003/04/emma" version="1.0">
              <emma:interpretation id="{A0686BBD-DC5C-44F4-8290-49D1674C9722}" emma:medium="tactile" emma:mode="ink">
                <msink:context xmlns:msink="http://schemas.microsoft.com/ink/2010/main" type="inkWord" rotatedBoundingBox="2344,10865 4063,10885 4053,11676 2335,11655"/>
              </emma:interpretation>
              <emma:one-of disjunction-type="recognition" id="oneOf30">
                <emma:interpretation id="interp110" emma:lang="" emma:confidence="0.5">
                  <emma:literal>Eris}</emma:literal>
                </emma:interpretation>
                <emma:interpretation id="interp111" emma:lang="" emma:confidence="0.5">
                  <emma:literal>Eris }</emma:literal>
                </emma:interpretation>
                <emma:interpretation id="interp112" emma:lang="" emma:confidence="0.5">
                  <emma:literal>{r 15}</emma:literal>
                </emma:interpretation>
                <emma:interpretation id="interp113" emma:lang="" emma:confidence="0">
                  <emma:literal>Eris]</emma:literal>
                </emma:interpretation>
                <emma:interpretation id="interp114" emma:lang="" emma:confidence="0">
                  <emma:literal>{r is}</emma:literal>
                </emma:interpretation>
              </emma:one-of>
            </emma:emma>
          </inkml:annotationXML>
          <inkml:trace contextRef="#ctx0" brushRef="#br0" timeOffset="1.09392E6">464 8232 0,'49'-49'16,"-49"25"31,0-25-31,-24 49 15,-49 0-16,24 0 1,49 24-16,-49-24 16,49 25-16,-25-25 0,25 24 15,0 1 1,0 23 0,0-23-1,74-25 1,-50 49 15,25-49-15,-25 0-1,-24 24-15,0 1 16,0-1 0,-48-24-1,48 49-15,-49-49 16,24 0-16,50 0 62,24 0-46,-25 0 0,-24 49 15,0-25-31,0 0 0,0 25 0,0-24 31,0-1-31,0 25 0,0-25 0,0 25 31,24-49 1,25 0-17,-24 0 1</inkml:trace>
          <inkml:trace contextRef="#ctx0" brushRef="#br0" timeOffset="1.09492E6">733 8647 0,'0'-24'47,"49"-25"-31,-25 0-16,-24 25 15,0-25-15,49 24 16,-49 1-16,0-25 16,0 25-16,0-1 15,-24-24 1,-1 49 15,1 0-15,-25 0-1,49 49-15,0 0 16,0-24 0,0-1-1,24-24 1,1 0-1,-1 0-15,25 0 16,-24 0 0,-1 0-16,25 0 15,-49 49 79,0 0-78,0-1-1,0 1 1,0-24-16,49 24 16,0-49 15,-1 0-31,-23 0 15,-1 0 1</inkml:trace>
          <inkml:trace contextRef="#ctx0" brushRef="#br0" timeOffset="1.09514E6">1270 8525 0,'25'0'16,"-25"24"-16,0 25 16,0 25-1,0-50 1,0 0-16,0 25 0,0-24 15</inkml:trace>
          <inkml:trace contextRef="#ctx0" brushRef="#br0" timeOffset="1.09593E6">1734 8305 0,'-48'0'47,"48"-24"-47,-25 24 16,-24 0-16,-24 0 15,24 49 1,25 24 0,24-49-1,0 25 1,49-24 15,-25-25-15,0 48-1,25-48 1,-49 25 0,25-25-1,-25 24-15,0 25 16,-25-24 0,-24-25-1,25 24-15,0-24 16,-25 0-16,24 0 15,1 0 1,-25 0 15,49-49-31</inkml:trace>
          <inkml:trace contextRef="#ctx0" brushRef="#br0" timeOffset="1.09749E6">1734 8183 0,'25'0'125,"24"0"-109,-49 25 0,24-25-1,-24 24-15,25 25 32,-25-25-17,0 1 16,0 24-15,0-25 0,0 0 15,0 25 0,0-24 0,0-1-15,0 0 0,48-24-1,-23 0 1,24 0 0,-25 0-1,-48 25 63,-25 24-78,49 0 32,0-25-32,0 0 15,0 25-15,0-24 16,24 24-1,-24-1 1,49-48-16,-49 25 31,-24-25-31,-1 0 16,1 0 0,-1 0-1,-23 0-15,23 0 16</inkml:trace>
        </inkml:traceGroup>
        <inkml:traceGroup>
          <inkml:annotationXML>
            <emma:emma xmlns:emma="http://www.w3.org/2003/04/emma" version="1.0">
              <emma:interpretation id="{64BC632D-1D9B-4D5D-9698-BD391E002F23}" emma:medium="tactile" emma:mode="ink">
                <msink:context xmlns:msink="http://schemas.microsoft.com/ink/2010/main" type="inkWord" rotatedBoundingBox="5106,10853 6427,10869 6418,11687 5096,11672"/>
              </emma:interpretation>
              <emma:one-of disjunction-type="recognition" id="oneOf31">
                <emma:interpretation id="interp115" emma:lang="" emma:confidence="0.5">
                  <emma:literal>{5}</emma:literal>
                </emma:interpretation>
                <emma:interpretation id="interp116" emma:lang="" emma:confidence="0">
                  <emma:literal>{s}</emma:literal>
                </emma:interpretation>
                <emma:interpretation id="interp117" emma:lang="" emma:confidence="0">
                  <emma:literal>{S}</emma:literal>
                </emma:interpretation>
                <emma:interpretation id="interp118" emma:lang="" emma:confidence="0">
                  <emma:literal>{6}</emma:literal>
                </emma:interpretation>
                <emma:interpretation id="interp119" emma:lang="" emma:confidence="0">
                  <emma:literal>{53</emma:literal>
                </emma:interpretation>
              </emma:one-of>
            </emma:emma>
          </inkml:annotationXML>
          <inkml:trace contextRef="#ctx0" brushRef="#br0" timeOffset="1.22773E6">3200 8232 0,'0'-24'63,"49"24"-48,-74 0 64,1 0-79,-1 0 15,-23 0 1,-1 48-1,49-23 1,-25-25 0,25 49-16,0-25 31,0 1 0,49-25 16,-49 48-31,25-48-16,-1 0 15,25 25 1,-49-1 0,24-24-16,-24 49 15,0-25-15,0 1 16,-49 24-1,1-49 1,48 24 0,-49-24-16,24 0 31,50-49 31,24 49-46,-25 0 15,-24 49 1,0 0-17,0 0 1,0 0-16,0-25 15,0 25 1,0-25 0,49 1 15,-25-25-15,49 0-1,-48 0 1,-1 0-16,1 0 15,24 0-15,-25-25 16,-24-23 62</inkml:trace>
          <inkml:trace contextRef="#ctx0" brushRef="#br0" timeOffset="1.22873E6">3884 8305 0,'-25'0'31,"1"0"0,-49 0-15,48 0-16,-24 0 15,25 0 1,24 49-16,-49-49 16,49 25-16,0-1 31,0 0-31,0 25 31,24-49-15,-24 25-1,25-25-15,-1 0 16,25 0 0,-24 0-1,-1 0 1,0 0-1,-24 24 1,49-24 0,-49 49-16,0-25 31,-24 1-15,-1-25-1,25 49-15,-48-49 16,-26 0-1,25 0 1,1 0 15,48-25-31,24 1 47</inkml:trace>
          <inkml:trace contextRef="#ctx0" brushRef="#br0" timeOffset="1.23004E6">4152 8110 0,'-24'0'0,"48"0"63,1 0-32,24 0-15,-25 0-1,25 24 1,-49 1-1,24-25 1,-24 24 0,-24 25-16,-1 0 31,1-25-15,-25 25-1,49-24 1,0-1-1,0 25 1,0-25 0,0 1 15,0-1 0,49-24-31,-25 0 16,1 0-1,24 0 1,-25 0 15,-24-24-31,-24-25 16,-1 49 0,1 0-1,-25 0 1,0 49-1,49-25 1,0 0 0,0 25-1,0 0 1,25-49 0,-25 25-16,48-25 15,-48 24-15,25 25 16,-25-25-1,0 25 17,0-24-32,-73-25 15,24 0 1,24 48-16,1-48 31,24-24 16,0-25-31</inkml:trace>
        </inkml:traceGroup>
        <inkml:traceGroup>
          <inkml:annotationXML>
            <emma:emma xmlns:emma="http://www.w3.org/2003/04/emma" version="1.0">
              <emma:interpretation id="{64A59A70-C03A-4EA3-9CE8-54F0C80F9B92}" emma:medium="tactile" emma:mode="ink">
                <msink:context xmlns:msink="http://schemas.microsoft.com/ink/2010/main" type="inkWord" rotatedBoundingBox="8308,10951 9602,10967 9594,11676 8300,11661"/>
              </emma:interpretation>
              <emma:one-of disjunction-type="recognition" id="oneOf32">
                <emma:interpretation id="interp120" emma:lang="" emma:confidence="0.5">
                  <emma:literal>{P}</emma:literal>
                </emma:interpretation>
                <emma:interpretation id="interp121" emma:lang="" emma:confidence="0.5">
                  <emma:literal>{ P}</emma:literal>
                </emma:interpretation>
                <emma:interpretation id="interp122" emma:lang="" emma:confidence="0">
                  <emma:literal>{ p}</emma:literal>
                </emma:interpretation>
                <emma:interpretation id="interp123" emma:lang="" emma:confidence="0">
                  <emma:literal>{p}</emma:literal>
                </emma:interpretation>
                <emma:interpretation id="interp124" emma:lang="" emma:confidence="0">
                  <emma:literal>{Pa}</emma:literal>
                </emma:interpretation>
              </emma:one-of>
            </emma:emma>
          </inkml:annotationXML>
          <inkml:trace contextRef="#ctx0" brushRef="#br0" timeOffset="1.23149E6">6570 8208 0,'-49'0'94,"0"0"-94,1 0 15,-1 0 1,24 24 0,25 25-1,0-25 1,0 1 15,25 24 0,24-49-15,-49 24 0,24 0-1,-24 25 1,0-24-16,-73 23 16,24 1-1,25-49 1,-25 0-1,49 25-15,49-25 63,-1 0-47,-23-49-16,24 49 15,-49 73 32,0-24-47,0-25 16,0 1-16,0 24 15,0 0 1,0-25 0,24-24-1,25 0 1,-25 0-16,25 0 15,-24 0-15,-1 0 16,0 0 0,-24-49 46</inkml:trace>
          <inkml:trace contextRef="#ctx0" brushRef="#br0" timeOffset="1.23199E6">6937 8305 0,'0'49'47,"0"-24"-32,0 48-15,0-24 16,0-1-16,0 1 16,0 0-16,0 0 15,0 0-15,0 0 0,0-25 16,0 1 0,0-50 15,0 1-31</inkml:trace>
          <inkml:trace contextRef="#ctx0" brushRef="#br0" timeOffset="1.23246E6">6912 8525 0,'-24'-24'15,"24"-25"1,0 24-1,0-23 1,0 23 0,24 25-1,1 0 1,23 0 0,-23 0-1,-1 0-15,25 25 16,-49 23-1,0 1 1,0-24 0,0 23-1,-24-23 1,-25-25 0,0 0-1,25 0 16</inkml:trace>
          <inkml:trace contextRef="#ctx0" brushRef="#br0" timeOffset="1.23341E6">7352 8232 0,'-25'-24'0,"50"24"94,24 0-79,-25 0 1,0 0 0,-24 48-1,25-48-15,-25 49 0,0-24 16,0-1-1,-25-24 1,25 49-16,-48-49 16,48 49-16,-25-49 0,25 49 15,-49-1 1,49 1 0,0-24-1,74 24 16,-50-49-31,0 0 16,25 0 0,0-49 15,-73 49-15,-25 0-1,49 24 1,0 25-1,0 0 1,0 0-16,0 0 16,0-25 15,-25-24-15,1 49-1,-25-49 1,0 0 15,25 0-15</inkml:trace>
        </inkml:traceGroup>
      </inkml:traceGroup>
    </inkml:traceGroup>
    <inkml:traceGroup>
      <inkml:annotationXML>
        <emma:emma xmlns:emma="http://www.w3.org/2003/04/emma" version="1.0">
          <emma:interpretation id="{E4701F28-7A1B-4B2D-BA9F-54DE78ED241C}" emma:medium="tactile" emma:mode="ink">
            <msink:context xmlns:msink="http://schemas.microsoft.com/ink/2010/main" type="paragraph" rotatedBoundingBox="1904,11898 10354,11893 10355,12894 1905,12899" alignmentLevel="2"/>
          </emma:interpretation>
        </emma:emma>
      </inkml:annotationXML>
      <inkml:traceGroup>
        <inkml:annotationXML>
          <emma:emma xmlns:emma="http://www.w3.org/2003/04/emma" version="1.0">
            <emma:interpretation id="{14A9B995-D685-4AE7-9D1B-1CD98F893989}" emma:medium="tactile" emma:mode="ink">
              <msink:context xmlns:msink="http://schemas.microsoft.com/ink/2010/main" type="line" rotatedBoundingBox="1904,11898 10354,11893 10355,12894 1905,12899"/>
            </emma:interpretation>
          </emma:emma>
        </inkml:annotationXML>
        <inkml:traceGroup>
          <inkml:annotationXML>
            <emma:emma xmlns:emma="http://www.w3.org/2003/04/emma" version="1.0">
              <emma:interpretation id="{7165FD94-738D-4CD5-903A-07FB353A94FA}" emma:medium="tactile" emma:mode="ink">
                <msink:context xmlns:msink="http://schemas.microsoft.com/ink/2010/main" type="inkWord" rotatedBoundingBox="1904,11992 4175,11990 4176,12772 1905,12774"/>
              </emma:interpretation>
              <emma:one-of disjunction-type="recognition" id="oneOf33">
                <emma:interpretation id="interp125" emma:lang="" emma:confidence="1">
                  <emma:literal/>
                </emma:interpretation>
              </emma:one-of>
            </emma:emma>
          </inkml:annotationXML>
          <inkml:trace contextRef="#ctx0" brushRef="#br0" timeOffset="1.35386E6">0 9282 0,'0'-24'47,"-48"24"31,23 0-47,1 0-15,24 24-16,-25-24 16,25 49-1,0-25 1,0 1-1,25-25 17,-25 49-17,24-49-15,25 0 16,-25 24 15,-24 25 0,0 0-15,-48 24 0,23-73-1,25 25 1,-24-25-16,-25 0 31,73 0 16,1 0-31,-1 0-1,1 0 1,-25 48 31,0 1-32,0 0 1,0 0 0,0 0-1,0-25 1,48 1 15,-23-25-15,24 0-1,24 0-15,-49 0 32,-73 0 30</inkml:trace>
          <inkml:trace contextRef="#ctx0" brushRef="#br0" timeOffset="1.3554E6">367 9429 0,'0'-25'0,"0"1"47,-25 24-31,-24 0-1,25 0 1,24 49-1,-24-49-15,24 24 16,0 1 0,0-1 15,0 25 0,24-49 0,-24 24-31,24-24 16,25 0 0,-49 25-16,25-25 15,-25 49 1,0-25 0,0 0-1,0 25 16,-49-49-15,0 0 0,25 0-1,24-24 63,24 24-62</inkml:trace>
          <inkml:trace contextRef="#ctx0" brushRef="#br0" timeOffset="1.35574E6">562 9624 0,'0'25'15,"49"23"17,-49-23-32,0-1 15,0 25-15,0-25 0,0 1 16,0-1-16,0 25 16,-24-49-16</inkml:trace>
          <inkml:trace contextRef="#ctx0" brushRef="#br0" timeOffset="1.35689E6">831 9746 0,'24'0'47,"1"-24"-31,-25-1-1,48-23 1,-48-1 0,0 0-1,-24-24 1,0 48 15,-25 25-15,24 0-16,1 0 15,24 49 48,24-25-16,25-24-32,-24 0 1,-1 0-16,25 0 16,24-48-1,-48 48 17,-25-25-32,0 50 78,0 48-63,0-49 1,0 1 0,48-25 46,-23 0-46,24 0-1,-49 24 63</inkml:trace>
          <inkml:trace contextRef="#ctx0" brushRef="#br0" timeOffset="1.35716E6">1319 9697 0,'0'25'16,"0"24"0,0-1-16,0 1 15,0-24 1</inkml:trace>
          <inkml:trace contextRef="#ctx0" brushRef="#br0" timeOffset="1.35854E6">1710 9478 0,'0'-25'15,"-24"-24"1,-25 49-1,24 0 1,-24 0 0,25 0-1,0 25 17,24-1-17,0 1 1,0 23-1,0-23 17,24-25-32,25 0 15,-25 0 17,1 0-17,-1 0 1,-24-49-1,0 25 17,0 48 30,0 25-46,0 0-16,0-25 15,0 1-15,0-1 16,0 25-16,0-25 16,0 25-16,0 0 15,0 0 1,49-49 93,-49-25-109,24 25 16,-24-24-16,25 24 0,-25-25 16,49 25-1,-49-48 48</inkml:trace>
          <inkml:trace contextRef="#ctx0" brushRef="#br0" timeOffset="1.36023E6">1857 9282 0,'0'-24'32,"24"24"15,-24-25-47,24 25 15,1 0 16,-1 0-15,25 0 31,-49 25-16,24-25-15,-24 24-16,0 25 31,0-25-15,0 1 15,0 24 0,-48-49 0,48 24-15,0 1 0,-25 23 15,25-23-15,0-1 15,0 1-16,0 24 1,0-25 31,49-24-16,-25 0-15,1 0 15,-1 0 32,-48 0 15,24 24-63,-49-24-15,49 49 16,0-24 15,0-1-15,0 0 15,24-24-15,-24 49-1,25-49 1,-25 25 0,24-25-1,25 24 1,-49 25 46,-24-49-46,24 24-16,-25-24 16,1 0-1,24 25 1,-25-25-16,-23 0 31,72 0 16</inkml:trace>
        </inkml:traceGroup>
        <inkml:traceGroup>
          <inkml:annotationXML>
            <emma:emma xmlns:emma="http://www.w3.org/2003/04/emma" version="1.0">
              <emma:interpretation id="{E3C2FED7-3BFE-454C-9254-394DE30920CA}" emma:medium="tactile" emma:mode="ink">
                <msink:context xmlns:msink="http://schemas.microsoft.com/ink/2010/main" type="inkWord" rotatedBoundingBox="4615,12041 6837,12039 6838,12796 4616,12798"/>
              </emma:interpretation>
              <emma:one-of disjunction-type="recognition" id="oneOf34">
                <emma:interpretation id="interp126" emma:lang="" emma:confidence="1">
                  <emma:literal/>
                </emma:interpretation>
              </emma:one-of>
            </emma:emma>
          </inkml:annotationXML>
          <inkml:trace contextRef="#ctx0" brushRef="#br0" timeOffset="1.73875E6">3273 9771 0,'24'0'47,"-24"-49"-31,49 24-16,-49 1 15,49-25-15,-49 25 0,49-25 16,-49 24 0,0-23-16,0 23 31,-73 25-15,24 0-16,-24 0 46,73 25-46,0 23 16,0-23 0,48-25-1,1 49-15,-24-49 16,-1 0-16,25 0 16,-25 0-16,1 0 15,24-25-15,-74 50 78,1 24-62,24-1-16,0-23 16,-49 24-16,49-1 15,0-23 1,24-25-1,25 49-15,-24-49 16,-1 0-16,25 0 16,-25 0-16,1 0 15</inkml:trace>
          <inkml:trace contextRef="#ctx0" brushRef="#br0" timeOffset="1.73899E6">3786 9722 0,'0'49'47,"0"-25"-47,0 25 16,0-25-16,0 1 0,0 24 15,0-1 1</inkml:trace>
          <inkml:trace contextRef="#ctx0" brushRef="#br0" timeOffset="1.73791E6">2785 9331 0,'-49'0'109,"0"0"-109,24 0 16,1 49-16,-49-25 15,73 1 1,0 24 0,24-49 15,-24 24-31,73-24 0,-48 0 15,-1 0-15,1 0 0,48 0 16,-73 24 0,0 25-1,-49 25 1,25-50 0,-25 25-16,24-25 15,1 1 1,48-25 46,1 0-62,-1 0 16,25-49-16,-24 49 16,-1 0-16,-24 49 15,0-1-15,0-23 16,0-1-16,0 25 15,0-24-15,0-1 0,0 25 16,24-49 31,1 0-47,24 0 0,-25 0 16,1 0-16,-1 0 15,-24-25 16</inkml:trace>
          <inkml:trace contextRef="#ctx0" brushRef="#br0" timeOffset="1.7398E6">4299 9502 0,'0'-49'15,"0"25"17,-49 24-17,0 0 1,0 0 0,0 0-1,49 49-15,0-25 16,0 25 15,25-49-15,-25 24-1,24-24-15,25 0 16,0 49 0,0-49-1,0 0 1,-49 25-16,24-25 0,-24 24 15,0 25 1,0 0 0,0-25-1,-49-24-15,0 24 0,25-24 16,-25 0 0,0 0-1,49-48 32,25 23-47,-25-24 16</inkml:trace>
          <inkml:trace contextRef="#ctx0" brushRef="#br0" timeOffset="1.74054E6">4494 9307 0,'-24'0'16,"24"-25"31,24 25-32,25 0 1,0 0 0,0 0-1,-25 0 1,-24 49-1,0 0 1,-24-25 0,24 25-16,-49-24 15,49 23-15,0 1 16,0-24 31,24-25-47,25 0 15,-24 0-15,-1 0 0,0 0 16,25-25-16,-73 50 47,-49 146 0,73-98-47,24-49 15,25 1 1,-49 24 15,0-25-15,-25 0 0,-23-24-16,23 49 0,1-49 15,-25 0 16</inkml:trace>
        </inkml:traceGroup>
        <inkml:traceGroup>
          <inkml:annotationXML>
            <emma:emma xmlns:emma="http://www.w3.org/2003/04/emma" version="1.0">
              <emma:interpretation id="{31190102-331D-45DF-8287-C38E5F390FC1}" emma:medium="tactile" emma:mode="ink">
                <msink:context xmlns:msink="http://schemas.microsoft.com/ink/2010/main" type="inkWord" rotatedBoundingBox="7717,12016 9939,12014 9940,12772 7718,12773"/>
              </emma:interpretation>
              <emma:one-of disjunction-type="recognition" id="oneOf35">
                <emma:interpretation id="interp127" emma:lang="" emma:confidence="1">
                  <emma:literal/>
                </emma:interpretation>
              </emma:one-of>
            </emma:emma>
          </inkml:annotationXML>
          <inkml:trace contextRef="#ctx0" brushRef="#br0" timeOffset="1.74391E6">6643 9600 0,'0'24'31,"0"25"-15,0 0 0,0-25-16,0 1 15,0-1-15,0 25 16,0 0-1</inkml:trace>
          <inkml:trace contextRef="#ctx0" brushRef="#br0" timeOffset="1.74198E6">5935 9258 0,'-49'0'78,"-24"0"-62,24 24-16,25-24 15,-1 25-15,-23 23 16,48-23-1,24-25 17,25 0-32,-25 24 15,1-24-15,48 0 16,-73 49 0,-25-24-1,1-25 1,-25 48-1,25-48-15,-1 74 16,-23-74 0,72 0 15,0 0-15,1 0-16,-1 0 15,49 0-15,-73 24 31,0 1-31,0-1 16,-48 25-16,48-25 0,-25 25 16,25-25-1,0 1-15,0-1 16,49 25 0,24-49 15,1 25-31,-50-25 15,0 0 64</inkml:trace>
          <inkml:trace contextRef="#ctx0" brushRef="#br0" timeOffset="1.74365E6">6253 9478 0,'-25'-49'15,"25"24"1,0 1 0,74-25-1,-50 49-15,0 0 0,50 0 16,-50 0 0,-24 24-1,0 25 1,0 25-1,0-50-15,0 0 16,0 25 0,-49-24-1,0-25 1,1 0 0</inkml:trace>
          <inkml:trace contextRef="#ctx0" brushRef="#br0" timeOffset="1.74328E6">6302 9502 0,'0'24'0,"0"50"16,0-50-16,0 25 15,0 0-15,0 24 16,0 0-16,0-24 16,0 0-16,48-25 15,-48 1-15,0-50 31</inkml:trace>
          <inkml:trace contextRef="#ctx0" brushRef="#br0" timeOffset="1.74469E6">6961 9380 0,'0'-25'15,"0"1"1,-49 24 15,0 0-15,0 0-1,49 24 1,-48-24-16,48 49 16,0 0-16,0 0 15,24-49-15,-24 24 16,24-24-16,1 0 15,24 0 1,0 0 0,-49-48-1,24-26 1,-24 50 0,0 48 46,0 25-46,0-24-16,0 23 15,0-23-15,0 24 0,0 24 16,-24 0-16,24-24 16,0 0-16,0-25 0,0 25 15,0 0 1,24-49 31,25 0-32,-49-24-15,49 24 16,-49-25-16,48 25 16,-48-24-16,25 24 15</inkml:trace>
          <inkml:trace contextRef="#ctx0" brushRef="#br0" timeOffset="1.7449E6">7352 9771 0,'0'-49'16,"0"73"15,0 49-15,0-48-16,0-1 15,0 1-15,0 24 16,0-25-1</inkml:trace>
          <inkml:trace contextRef="#ctx0" brushRef="#br0" timeOffset="1.74582E6">7498 9697 0,'25'0'46,"-1"0"-46,49-73 16,-48 24 0,-25 25-16,49-1 0,-49-23 15,0 23-15,0-24 16,0 25 0,-74-25 30,50 49-46,0 0 32,24 49-17,0-25 1,0 1 0,0 24 15,24-49-31,25 0 15,24 0 17,-24 0-17,-25 0 1,-48 48 31,24 1-32,-25-24-15,25 24 0,0-25 16,0 0-16,0 25 16,0 0-1,49-49 17,25 0-17,-50 0 1,-24-24-1,0-1 17,0-24-17</inkml:trace>
        </inkml:traceGroup>
        <inkml:traceGroup>
          <inkml:annotationXML>
            <emma:emma xmlns:emma="http://www.w3.org/2003/04/emma" version="1.0">
              <emma:interpretation id="{398C1254-C59D-42FE-A18C-50F3B1AA6B96}" emma:medium="tactile" emma:mode="ink">
                <msink:context xmlns:msink="http://schemas.microsoft.com/ink/2010/main" type="inkWord" rotatedBoundingBox="10012,11894 10354,11893 10355,12894 10013,12895"/>
              </emma:interpretation>
              <emma:one-of disjunction-type="recognition" id="oneOf36">
                <emma:interpretation id="interp128" emma:lang="" emma:confidence="0.5">
                  <emma:literal>}</emma:literal>
                </emma:interpretation>
                <emma:interpretation id="interp129" emma:lang="" emma:confidence="0">
                  <emma:literal>3</emma:literal>
                </emma:interpretation>
                <emma:interpretation id="interp130" emma:lang="" emma:confidence="0">
                  <emma:literal>,</emma:literal>
                </emma:interpretation>
                <emma:interpretation id="interp131" emma:lang="" emma:confidence="0">
                  <emma:literal>]</emma:literal>
                </emma:interpretation>
                <emma:interpretation id="interp132" emma:lang="" emma:confidence="0">
                  <emma:literal>{</emma:literal>
                </emma:interpretation>
              </emma:one-of>
            </emma:emma>
          </inkml:annotationXML>
          <inkml:trace contextRef="#ctx0" brushRef="#br0" timeOffset="1.74654E6">7962 9160 0,'0'-24'62,"49"24"-31,0 0-15,24 0 0,-24 24-16,-24 0 15,-25 1 1,0 24-1,-25-49-15,25 73 16,-24-24-16,24-25 16,-25 25-16,25-24 15,-49-1-15,49 25 16,0-25-16,0 25 16,74-24 15,-50-25-16,1 0-15,-1 0 16,25 0-16,-25 0 16,-73 0 31,25 24-47,0-24 0,24 49 15,0 195 32,48-171-47,-48-48 16,0-1 15,-48 25-15,-1-49-16,24 0 15,-24 0 1,49-24 15,0-1-31</inkml:trace>
        </inkml:traceGroup>
      </inkml:traceGroup>
    </inkml:traceGroup>
  </inkml:traceGroup>
</inkml:ink>
</file>

<file path=ppt/ink/ink11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31:56.93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04968B7-42D6-4478-BEF6-70A9FB7A8800}" emma:medium="tactile" emma:mode="ink">
          <msink:context xmlns:msink="http://schemas.microsoft.com/ink/2010/main" type="inkDrawing" rotatedBoundingBox="21199,6197 24252,6203 24251,6257 21198,6251" semanticType="callout" shapeName="Other">
            <msink:sourceLink direction="with" ref="{911031F1-8656-4974-9222-607D8D66C026}"/>
          </msink:context>
        </emma:interpretation>
      </emma:emma>
    </inkml:annotationXML>
    <inkml:trace contextRef="#ctx0" brushRef="#br0">49 24 0,'-25'0'16,"1"0"0,24 25 31,49-25-47,49 0 15,97 0-15,49 0 16,49 0-16,25 0 0,24 0 15,-25 0-15,-24 0 16,0 0-16,-73 0 16,-49 0-16,-49 0 15,-48 0-15,-50 0 16,-48 0 31,-1 0-32,1 0-15,-25 0 16,0-49-16</inkml:trace>
  </inkml:traceGroup>
</inkml:ink>
</file>

<file path=ppt/ink/ink11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3:05.76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644C699-665E-4175-AA48-0516227E356F}" emma:medium="tactile" emma:mode="ink">
          <msink:context xmlns:msink="http://schemas.microsoft.com/ink/2010/main" type="writingRegion" rotatedBoundingBox="641,1975 10237,1808 10430,12891 834,13059"/>
        </emma:interpretation>
      </emma:emma>
    </inkml:annotationXML>
    <inkml:traceGroup>
      <inkml:annotationXML>
        <emma:emma xmlns:emma="http://www.w3.org/2003/04/emma" version="1.0">
          <emma:interpretation id="{7FE1724A-D898-48B8-B341-FF0DCD8A7DF0}" emma:medium="tactile" emma:mode="ink">
            <msink:context xmlns:msink="http://schemas.microsoft.com/ink/2010/main" type="paragraph" rotatedBoundingBox="635,2041 9518,1816 9560,3466 677,3691" alignmentLevel="1"/>
          </emma:interpretation>
        </emma:emma>
      </inkml:annotationXML>
      <inkml:traceGroup>
        <inkml:annotationXML>
          <emma:emma xmlns:emma="http://www.w3.org/2003/04/emma" version="1.0">
            <emma:interpretation id="{7C3BCFCD-6D5B-4E0D-B2E2-5E8BE980CBEE}" emma:medium="tactile" emma:mode="ink">
              <msink:context xmlns:msink="http://schemas.microsoft.com/ink/2010/main" type="inkBullet" rotatedBoundingBox="655,2849 1582,2825 1592,3219 665,3242"/>
            </emma:interpretation>
            <emma:one-of disjunction-type="recognition" id="oneOf0">
              <emma:interpretation id="interp0" emma:lang="" emma:confidence="0">
                <emma:literal>→</emma:literal>
              </emma:interpretation>
            </emma:one-of>
          </emma:emma>
        </inkml:annotationXML>
        <inkml:trace contextRef="#ctx0" brushRef="#br0">-1367 221 0,'-25'0'16,"74"0"62,-24 0-78,23 0 15,1 0-15,24 0 16,1 0-16,-1 0 16,0 0-16,1 0 15,-1 0-15,0 0 16,-24 0-16,0 0 0,0 0 15,-25 0-15,-73 0 157</inkml:trace>
        <inkml:trace contextRef="#ctx0" brushRef="#br0" timeOffset="454.3016">-708 99 0,'-49'0'16,"49"-24"0,25 48 46,24 1-46,-25-25-16,25 48 0,-25-48 0,1 49 31,48-49-31,-73 25 16,24-25-1,-24 24 1,-24 25 0,-25-25-1,25 25 1,-25 0-1,49-25 1,-25-24 0</inkml:trace>
      </inkml:traceGroup>
      <inkml:traceGroup>
        <inkml:annotationXML>
          <emma:emma xmlns:emma="http://www.w3.org/2003/04/emma" version="1.0">
            <emma:interpretation id="{B5B73D4F-DAC8-4F39-B480-33887AA52486}" emma:medium="tactile" emma:mode="ink">
              <msink:context xmlns:msink="http://schemas.microsoft.com/ink/2010/main" type="line" rotatedBoundingBox="2025,2006 9518,1816 9560,3466 2067,3656"/>
            </emma:interpretation>
          </emma:emma>
        </inkml:annotationXML>
        <inkml:traceGroup>
          <inkml:annotationXML>
            <emma:emma xmlns:emma="http://www.w3.org/2003/04/emma" version="1.0">
              <emma:interpretation id="{98675DFF-A113-45AD-A9F5-468FF59D6975}" emma:medium="tactile" emma:mode="ink">
                <msink:context xmlns:msink="http://schemas.microsoft.com/ink/2010/main" type="inkWord" rotatedBoundingBox="2044,2739 3432,2703 3455,3621 2067,3656"/>
              </emma:interpretation>
              <emma:one-of disjunction-type="recognition" id="oneOf1">
                <emma:interpretation id="interp1" emma:lang="" emma:confidence="0.5">
                  <emma:literal>{P}</emma:literal>
                </emma:interpretation>
                <emma:interpretation id="interp2" emma:lang="" emma:confidence="0.5">
                  <emma:literal>{P }</emma:literal>
                </emma:interpretation>
                <emma:interpretation id="interp3" emma:lang="" emma:confidence="0">
                  <emma:literal>{p}</emma:literal>
                </emma:interpretation>
                <emma:interpretation id="interp4" emma:lang="" emma:confidence="0">
                  <emma:literal>{e}</emma:literal>
                </emma:interpretation>
                <emma:interpretation id="interp5" emma:lang="" emma:confidence="0">
                  <emma:literal>{P}}</emma:literal>
                </emma:interpretation>
              </emma:one-of>
            </emma:emma>
          </inkml:annotationXML>
          <inkml:trace contextRef="#ctx0" brushRef="#br0" timeOffset="-8471.56">293 50 0,'0'-24'16,"0"-1"15,-48 25 32,23 0-63,1 0 0,-25 25 15,24-1-15,1 25 16,24-24-16,-73-25 15,73 48-15,-25-48 16,25 49-16,0-24 31,25-25-15,24 0 0,-1 0-1,-23 0-15,-1 0 0,25 0 31,-49 24-15,0 0 0,0 50-1,-49-50-15,25 1 16,-25 23-16,25-48 16,24 49-16,-49-49 15,49 25 1,49-25 46,-25 0-46,-24 73 31,0-24-47,0-25 15,0 1-15,0-1 16,0 25 0,24-49-16,-24 24 15,49-24 1,0 0-16,0 0 16,-25 0-16,1 0 15,24 0 1,-49-48 15,0 23 0</inkml:trace>
          <inkml:trace contextRef="#ctx0" brushRef="#br0" timeOffset="-8023.3606">660 343 0,'-25'0'16,"25"-24"-1,0 48 32,0 25-47,0 0 16,0 0-16,0 24 0,49 0 15,-49 1-15,0-25 16,0-1-16,0 1 0,25-49 16,-25 25-1,0-74 16,0 24-31</inkml:trace>
          <inkml:trace contextRef="#ctx0" brushRef="#br0" timeOffset="-7653.3062">635 465 0,'0'-24'0,"-48"24"15,48-49-15,0 25 16,48-25 0,1 0-1,0 49 1,-25 0 0,25 0-16,-49 24 15,25-24 1,-25 49-16,0-24 15,-25-1 1,1-24 0,-1 49-1,-23-49 1</inkml:trace>
          <inkml:trace contextRef="#ctx0" brushRef="#br0" timeOffset="-1450.8851">1099-47 0,'25'0'109,"24"0"-93,0 0-1,-25 0 1,-24 24 0,0 0 15,0 1-16,0 24 1,0-25 15,0 1-15,-24-25 31,24 24-47,-49-24 15,49 49 1,0-25 15,-25-24-31,25 25 16,0 23 0,0-23 15,0-1-16,74 25 17,-50-49-17,25 0 1,-25 0 0,25 0-1,-25 0 1,-24-24-1,-48 24 95,48 24-79,-25-24-31,25 25 16,-24-25-1,24 24-15,0 25 16,0-25 0,0 1-1,0-1 1,0 25-1,0-25 1,24-24 0,-24 25-1,49-25-15,-49 49 32,0-25-17,-24-24-15,-1 25 16,-24-25-1,1 0 1,23 0 31,25-25-31,-24 1-16</inkml:trace>
        </inkml:traceGroup>
        <inkml:traceGroup>
          <inkml:annotationXML>
            <emma:emma xmlns:emma="http://www.w3.org/2003/04/emma" version="1.0">
              <emma:interpretation id="{18BA402D-B5BE-4FFA-A583-F7A284629619}" emma:medium="tactile" emma:mode="ink">
                <msink:context xmlns:msink="http://schemas.microsoft.com/ink/2010/main" type="inkWord" rotatedBoundingBox="5019,2582 6971,2533 6994,3465 5042,3515"/>
              </emma:interpretation>
              <emma:one-of disjunction-type="recognition" id="oneOf2">
                <emma:interpretation id="interp6" emma:lang="" emma:confidence="0.5">
                  <emma:literal>{9.5}</emma:literal>
                </emma:interpretation>
                <emma:interpretation id="interp7" emma:lang="" emma:confidence="0.5">
                  <emma:literal>{ 9.5 }</emma:literal>
                </emma:interpretation>
                <emma:interpretation id="interp8" emma:lang="" emma:confidence="0.5">
                  <emma:literal>{ 9.5}</emma:literal>
                </emma:interpretation>
                <emma:interpretation id="interp9" emma:lang="" emma:confidence="0">
                  <emma:literal>{ q, }</emma:literal>
                </emma:interpretation>
                <emma:interpretation id="interp10" emma:lang="" emma:confidence="0">
                  <emma:literal>{ ques}</emma:literal>
                </emma:interpretation>
              </emma:one-of>
            </emma:emma>
          </inkml:annotationXML>
          <inkml:trace contextRef="#ctx0" brushRef="#br0" timeOffset="20153.7738">3200-96 0,'0'-25'47,"24"25"-31,-48 0 77,-1 0-77,-23 0 15,23 0-15,1 0-1,24 49-15,-49-49 16,49 25-16,0-1 31,-25 25-15,25-25 15,25-24 32,24 0-48,-25 0 1,1 0 0,23 0-1,-23 0 1,-25 25-1,0-1 1,24-24 0,-24 49-16,0-25 15,0 1 1,0 24 0,0-25-1,-49-24-15,1 0 16,23 24-16,1-24 0,-25 0 15,0 0 1,73 0 78,25 0-79,0 0 1,-24 0-16,-1 0 31,25 0-15,-49 25-16,0 24 16,0-25-1,0 1 1,0 23 15,-25-48-15,25 49-1,-24-49 1,24 49-16,0-24 16,0-1-1,0 25 1,0-25 15,73-24-15,-73 25-16,49-25 0,-25 0 15,1 0-15,24 0 16,-25 0-16,1 0 16,23 0-1,-48-49 1,0 24 46</inkml:trace>
          <inkml:trace contextRef="#ctx0" brushRef="#br0" timeOffset="23290.7504">3615 99 0,'0'-24'31,"-24"24"-15,24-25-16,-25 25 16,1 0-1,-25 0-15,-24 25 16,48-25-1,25 49 1,0-25 0,0 0-1,0 1 1,0 24 0,49-49-1,0 0 1,-25 0-1,1 0 1,-25-25-16,49 25 16,-49-49-16,0 25 15,0 0 1,0 48 62,24 25-78,-24-25 0,0 1 16,0 23-16,0 1 15,49 0-15,-49-24 16,0 23-16,0-23 16,24 48-1,25-73 63,-49-49-62,25 49-16,-25-49 16,48 49-16,-48-48 15,25 48-15</inkml:trace>
          <inkml:trace contextRef="#ctx0" brushRef="#br0" timeOffset="23544.3916">4006 392 0,'49'0'46,"-49"25"-46,0 48 16,0-24-16,0-25 16,0 25 15</inkml:trace>
          <inkml:trace contextRef="#ctx0" brushRef="#br0" timeOffset="24648.0039">4519 75 0,'0'-25'47,"0"1"-31,-25 24-1,-24 0 1,-24 0-1,24 0 1,0 0 0,25 0-1,24 49-15,0-25 32,0 25-17,0-25 1,24 25-1,25-49 1,0 0 0,-49 25-16,25-25 15,-1 0 1,25 0 0,-25 24-1,-24 25 1,0 0-1,0-25 1,0 1 0,-73 23 15,24-48-15,25 0-16,-25 0 15,49-24 1,0 0-1,0-1 32</inkml:trace>
          <inkml:trace contextRef="#ctx0" brushRef="#br0" timeOffset="25882.7139">4665-170 0,'0'-24'62,"0"0"-30,25 24-32,23 0 15,-23 0 1,-1 0 0,25 24-1,-49 0 1,0 25-1,0 25 1,0-26 0,-24-48-1,24 49-15,-25 0 16,25-24 0,-24-25-16,24 48 15,0-23 1,0-1-1,0 25 1,0 0 0,49-25-1,0-24 1,-1 0 0,-23 0-1,-25-24 16,-25 24 1,-23 49 15,48-25-47,0 25 15,0-25 1,0 1-16,0 24 15,0-25-15,0 1 16,0 23-16,0-23 16,0-1-1,0 1 1,-25-25-16,1 0 16,-1 0-16,-24 0 31,49-25 0,25-24-15</inkml:trace>
        </inkml:traceGroup>
        <inkml:traceGroup>
          <inkml:annotationXML>
            <emma:emma xmlns:emma="http://www.w3.org/2003/04/emma" version="1.0">
              <emma:interpretation id="{520F39F5-F622-43C7-8236-68C11CF26D65}" emma:medium="tactile" emma:mode="ink">
                <msink:context xmlns:msink="http://schemas.microsoft.com/ink/2010/main" type="inkWord" rotatedBoundingBox="7914,1856 9518,1816 9560,3440 7955,3480"/>
              </emma:interpretation>
              <emma:one-of disjunction-type="recognition" id="oneOf3">
                <emma:interpretation id="interp11" emma:lang="" emma:confidence="0.5">
                  <emma:literal>{9:33</emma:literal>
                </emma:interpretation>
                <emma:interpretation id="interp12" emma:lang="" emma:confidence="0.5">
                  <emma:literal>{ is</emma:literal>
                </emma:interpretation>
                <emma:interpretation id="interp13" emma:lang="" emma:confidence="0">
                  <emma:literal>{ a's</emma:literal>
                </emma:interpretation>
                <emma:interpretation id="interp14" emma:lang="" emma:confidence="0">
                  <emma:literal>{ Piz</emma:literal>
                </emma:interpretation>
                <emma:interpretation id="interp15" emma:lang="" emma:confidence="0">
                  <emma:literal>{q''}</emma:literal>
                </emma:interpretation>
              </emma:one-of>
            </emma:emma>
          </inkml:annotationXML>
          <inkml:trace contextRef="#ctx0" brushRef="#br0" timeOffset="27355.1881">6179-170 0,'0'-24'16,"-73"24"46,0 0-46,48 24-16,1-24 15,24 25-15,-49-25 16,49 49-16,-49-49 16,49 24-16,0 25 15,0-25 1,25-24-1,24 0 1,24 25 0,-49-25-16,1 0 31,24 49-15,-49-25-16,0 25 15,0 0 1,0 24-1,-74-73-15,74 49 16,-49-49-16,25 24 16,24-48 46,73 24-46,-48 0-16,24-49 15,-25 49 1,-24 73 15,0-24-15,0-24-16,0-1 0,0 25 16,0-25-1,0 1-15,0-1 0,0 25 16,24-49 15,25 0-15,-24 0-16,24 0 15,-25 0-15,-24-24 16,24 24 0,-24-49 30</inkml:trace>
          <inkml:trace contextRef="#ctx0" brushRef="#br0" timeOffset="28188.9693">6839 221 0,'0'-24'31,"0"-1"-15,0 1-1,-73-25 1,48 49 0,1 0-1,-1 0 1,25 49-16,0 24 15,0-24 1,0 0 0,25-25-1,-1-24 1,25 0 0,0-49-16,-49 1 15,24-1 1,-24 24-1,0 50 48,0-1-63,0 25 16,0-25-16,0 1 15,0-1-15,0 50 16,0-50-16,0 25 15,0 0-15,0-25 0,0 25 16,0-25 0,49-24-1,-24 0 17,-25-48-32,24 48 15,-24-25-15,49 25 16,0-24-16,-1-25 31,-48 24 32,0-23-48</inkml:trace>
          <inkml:trace contextRef="#ctx0" brushRef="#br0" timeOffset="29314.2463">7254-121 0,'0'-24'78,"0"-1"-31,24 25-16,50 0-16,-74 49 17,0 0-17,0 0 1,0 0 15,-25-49-31,25 24 16,-24-24-1,24 25 1,-25-25 0,25 49-1,0-25 1,0 25-16,0 0 16,0-25-1,25-24 1,-25 49-16,49-49 15,24 0 1,-24 0 0,-25-49-1,-24 25 17,-24 24-1,-25 73 0,49-49-31,0 1 0,0-1 16,0 25-16,0-25 15,0 1-15,0 24 16,0-25-16,0 1 16,0 23-1,-24 1 1,-25-49-16,0 0 15,24 0 1,25-24 47,0-1-48</inkml:trace>
          <inkml:trace contextRef="#ctx0" brushRef="#br0" timeOffset="-11098.3612">6888-927 0,'49'0'78,"-49"74"-63,0-26-15,24 26 16,-24-1-16,0-24 16,0-25-16,49 25 15,-49-24-15,0 23 16,24-48 0,-24 25-16,-24-98 78,24 24-63</inkml:trace>
        </inkml:traceGroup>
      </inkml:traceGroup>
    </inkml:traceGroup>
    <inkml:traceGroup>
      <inkml:annotationXML>
        <emma:emma xmlns:emma="http://www.w3.org/2003/04/emma" version="1.0">
          <emma:interpretation id="{09DD88F5-8B0C-46DD-8F26-6E67D36E5516}" emma:medium="tactile" emma:mode="ink">
            <msink:context xmlns:msink="http://schemas.microsoft.com/ink/2010/main" type="paragraph" rotatedBoundingBox="2100,3632 10089,3660 10085,4691 2097,4663" alignmentLevel="2"/>
          </emma:interpretation>
        </emma:emma>
      </inkml:annotationXML>
      <inkml:traceGroup>
        <inkml:annotationXML>
          <emma:emma xmlns:emma="http://www.w3.org/2003/04/emma" version="1.0">
            <emma:interpretation id="{8ACDC0E2-0A85-4C09-91AD-CE53DAE8A469}" emma:medium="tactile" emma:mode="ink">
              <msink:context xmlns:msink="http://schemas.microsoft.com/ink/2010/main" type="line" rotatedBoundingBox="2100,3632 10089,3660 10085,4691 2097,4663"/>
            </emma:interpretation>
          </emma:emma>
        </inkml:annotationXML>
        <inkml:traceGroup>
          <inkml:annotationXML>
            <emma:emma xmlns:emma="http://www.w3.org/2003/04/emma" version="1.0">
              <emma:interpretation id="{ABBD286B-24D8-44DB-BDB2-6E797BA0F9C0}" emma:medium="tactile" emma:mode="ink">
                <msink:context xmlns:msink="http://schemas.microsoft.com/ink/2010/main" type="inkWord" rotatedBoundingBox="2100,3632 4127,3639 4124,4670 2097,4663"/>
              </emma:interpretation>
              <emma:one-of disjunction-type="recognition" id="oneOf4">
                <emma:interpretation id="interp16" emma:lang="" emma:confidence="0.5">
                  <emma:literal>{93*</emma:literal>
                </emma:interpretation>
                <emma:interpretation id="interp17" emma:lang="" emma:confidence="0.5">
                  <emma:literal>{ q } *</emma:literal>
                </emma:interpretation>
                <emma:interpretation id="interp18" emma:lang="" emma:confidence="0.5">
                  <emma:literal>{ q 3*</emma:literal>
                </emma:interpretation>
                <emma:interpretation id="interp19" emma:lang="" emma:confidence="0">
                  <emma:literal>{9 s*</emma:literal>
                </emma:interpretation>
                <emma:interpretation id="interp20" emma:lang="" emma:confidence="0">
                  <emma:literal>{ q K*</emma:literal>
                </emma:interpretation>
              </emma:one-of>
            </emma:emma>
          </inkml:annotationXML>
          <inkml:trace contextRef="#ctx0" brushRef="#br0" timeOffset="31397.9839">196 1052 0,'24'0'0,"-24"-25"125,-49 25-94,0 0-15,1 0 0,48 25-1,-25 23-15,25-23 16,0-1 15,49 25-15,0-49-1,-25 25 1,25-25 0,-49 24-16,25 25 15,-25 0 1,0 0-1,0-25-15,-49 49 16,0-73 15,49 25-31,-49-25 16,0 0 0,98 0 30,-49-49-30,49 49-16,0 0 16,-25 0-1,-24 24 1,0 49 0,0-48-16,0 24 15,0-25-15,0 25 16,0 0-1,0-25-15,0 1 16,0 48-16,0-49 31,25-24 1,23 0-17,26-24-15,-50 24 31,-24-24 1</inkml:trace>
          <inkml:trace contextRef="#ctx0" brushRef="#br0" timeOffset="33604.2832">831 1369 0,'0'-49'16,"0"25"-1,0-1-15,-25 25 16,25-48 0,-24 48-16,-1 0 15,-48 24 1,24-24-16,49 24 0,-24-24 15,24 49-15,0-24 32,0-1-17,0 25 1,24 0 0,1-49-1,-1 0 1,1 0-1,-25-25-15,48 25 0,-48-73 16,25 24 0,-25 25-1,0 73 32,0 0-31,0-25-16,0 25 15,0 0-15,0-1 0,0 1 16,0 25-16,0-50 16,0 25-1,24-49 32,-24-25-31,49 25-1,-49-48-15,49 48 16,-49-49-16,49 49 16,-25-25-16,25 25 15,-49-24-15,-24 24 78</inkml:trace>
          <inkml:trace contextRef="#ctx0" brushRef="#br0" timeOffset="34760.3376">1173 1100 0,'0'-24'47,"24"24"-31,25 0 15,-49-24-31,24 24 16,1 0-1,-1 0-15,-24 24 16,0 0 0,0 25-1,0-24 1,0-1 0,0 25-1,-24-49 1,24 24-1,-49-24-15,49 25 16,-24 24 0,24-25-1,0 25 1,0-25-16,0 25 16,48-49-1,1 0 1,24 0-1,-73-24-15,25 24 16,-25-25 0,-49 25-1,25 0 1,24 74 0,0-50-16,0 0 15,0 25 1,0 0-1,0 24 1,48-73 0,-48 49-16,0-24 15,0-1 1,-24-24 0,-25 49-1,0-49 1,25 0-1,24-24 1,0-25 0</inkml:trace>
          <inkml:trace contextRef="#ctx0" brushRef="#br0" timeOffset="36948.3855">1881 881 0,'0'48'47,"-24"-23"-31,24 24-16,-25 0 0,25 24 15,-49-24-15,49 0 16,-49-25-16,49 25 16,0-74 15,0-23-15,0 23-1</inkml:trace>
          <inkml:trace contextRef="#ctx0" brushRef="#br0" timeOffset="37249.4529">1710 1027 0,'0'-24'16,"73"48"46,-73 1-62,49 23 16,-49 1-16,25-24 0,-25 24 15,48-1-15,-48 1 16,0-24-16,25-1 16,-25 25-1,0-73 32</inkml:trace>
          <inkml:trace contextRef="#ctx0" brushRef="#br0" timeOffset="37635.049">1612 1149 0,'-24'0'15,"97"0"63,-24 0-78,0 0 16,24 0-16,-24-24 0,0 24 16,0 0-16,-1-49 15,1 49 1,-73 0 62,24-24-62</inkml:trace>
        </inkml:traceGroup>
        <inkml:traceGroup>
          <inkml:annotationXML>
            <emma:emma xmlns:emma="http://www.w3.org/2003/04/emma" version="1.0">
              <emma:interpretation id="{9ACCD525-2C47-46E2-A209-6A324C46113C}" emma:medium="tactile" emma:mode="ink">
                <msink:context xmlns:msink="http://schemas.microsoft.com/ink/2010/main" type="inkWord" rotatedBoundingBox="4933,3686 6546,3691 6543,4445 4930,4440"/>
              </emma:interpretation>
              <emma:one-of disjunction-type="recognition" id="oneOf5">
                <emma:interpretation id="interp21" emma:lang="" emma:confidence="0.5">
                  <emma:literal>{9}</emma:literal>
                </emma:interpretation>
                <emma:interpretation id="interp22" emma:lang="" emma:confidence="0">
                  <emma:literal>{93</emma:literal>
                </emma:interpretation>
                <emma:interpretation id="interp23" emma:lang="" emma:confidence="0">
                  <emma:literal>{e}</emma:literal>
                </emma:interpretation>
                <emma:interpretation id="interp24" emma:lang="" emma:confidence="0">
                  <emma:literal>{r}</emma:literal>
                </emma:interpretation>
                <emma:interpretation id="interp25" emma:lang="" emma:confidence="0">
                  <emma:literal>{9b</emma:literal>
                </emma:interpretation>
              </emma:one-of>
            </emma:emma>
          </inkml:annotationXML>
          <inkml:trace contextRef="#ctx0" brushRef="#br0" timeOffset="39001.2941">3127 954 0,'0'-25'32,"-25"25"-17,-24 0 1,25 0-16,-1 0 16,-23 0-1,48 25-15,-49-25 16,49 24-16,-25-24 15,25 49-15,0-24 32,0-1-17,49 25 1,0-49 0,-49 24-1,49-24-15,-49 25 16,24-25-16,-24 49 15,0-1 1,-73 1 0,49-49-16,24 25 0,-49-25 15,24 0 1,74 0 62,0 0-62,0 0-1,-49 24 1,0 25 0,0-25-16,-25 1 15,25 24-15,0-25 16,0 0-16,-24-24 0,24 49 0,0 0 31,49-49-15,0 0-1,-25 0-15,1 0 16,23 0-16,-23 0 31,-25-73 32</inkml:trace>
          <inkml:trace contextRef="#ctx0" brushRef="#br0" timeOffset="39887.7982">3615 1491 0,'0'25'15,"24"-25"17,-24-25-17,49 25-15,-49-49 16,49 1-16,-49 23 0,0 1 15,25-25-15,-25 24 16,0 1-16,0 0 16,-25-25-16,-24 24 15,-24 25 1,24 0 0,25 0-1,24 25 1,0 24-1,0-25 1,0 0 0,24-24-16,-24 49 15,49-49-15,0 0 16,-25 0-16,25 0 16,0 0-1,0 0 1,0-24-1,-49 73 79,0-25-78,0 25-1,0-25 1,24 25 0,25-49-1,0 0 1,0 0-16,-25 0 16</inkml:trace>
          <inkml:trace contextRef="#ctx0" brushRef="#br0" timeOffset="40843.4444">4299 978 0,'24'0'78,"25"0"-62,0 0 0,-49 25-1,0-1 1,0 1-1,-24-25 1,24 24 0,-25-24-16,25 49 15,-24-49-15,24 24 16,-49-24-16,49 25 16,-25 24-1,25-25-15,0 0 16,0 25-1,0-24 1,25-25-16,24 24 16,0-24-1,-1 0 1,1 0-16,-49-24 31,-24 24 16,-25 0-16,49 49-15,0-25-16,0 49 16,0-48-1,0-1-15,0 0 16,24 50-1,-24-50 1,-48-24 0,23 25-1,-24-25-15,25 0 16,24-25 31,0-24-32</inkml:trace>
        </inkml:traceGroup>
        <inkml:traceGroup>
          <inkml:annotationXML>
            <emma:emma xmlns:emma="http://www.w3.org/2003/04/emma" version="1.0">
              <emma:interpretation id="{4229E364-B9FA-4843-9B13-F8061049B051}" emma:medium="tactile" emma:mode="ink">
                <msink:context xmlns:msink="http://schemas.microsoft.com/ink/2010/main" type="inkWord" rotatedBoundingBox="8012,3686 10089,3693 10085,4664 8009,4657"/>
              </emma:interpretation>
              <emma:one-of disjunction-type="recognition" id="oneOf6">
                <emma:interpretation id="interp26" emma:lang="" emma:confidence="0.5">
                  <emma:literal>{que}</emma:literal>
                </emma:interpretation>
                <emma:interpretation id="interp27" emma:lang="" emma:confidence="0">
                  <emma:literal>{qi}</emma:literal>
                </emma:interpretation>
                <emma:interpretation id="interp28" emma:lang="" emma:confidence="0">
                  <emma:literal>{qua}</emma:literal>
                </emma:interpretation>
                <emma:interpretation id="interp29" emma:lang="" emma:confidence="0.5">
                  <emma:literal>{9, r}</emma:literal>
                </emma:interpretation>
                <emma:interpretation id="interp30" emma:lang="" emma:confidence="0">
                  <emma:literal>{quite}</emma:literal>
                </emma:interpretation>
              </emma:one-of>
            </emma:emma>
          </inkml:annotationXML>
          <inkml:trace contextRef="#ctx0" brushRef="#br0" timeOffset="42278.5418">6155 978 0,'24'0'16,"-24"-24"-16,0-1 16,-48 25 46,23 0-46,-24 0-16,0 0 15,49 25 1,-24-25-16,24 49 0,0-25 31,0 1-15,49 23 15,0-48-15,-49 25-1,49-25-15,-49 24 16,24-24-16,-24 25 16,0 48-16,0-24 15,-49-49 1,0 24-16,25-24 16,-1 0-16,25 25 15,-48-25-15,96 0 78,1 0-78,0 0 32,-49 24-17,0 25 1,-24 0-16,24-25 15,-25 1-15,25 23 16,-49 1-16,49-24 16,0-1-16,0 25 15,25-49 1,48 0 0,-48 0-1,-1 0-15,25 0 16,-25 0-1</inkml:trace>
          <inkml:trace contextRef="#ctx0" brushRef="#br0" timeOffset="43797.6153">6814 1198 0,'0'-24'0,"-24"24"15,24-25-15,-49 25 32,25 0-17,-25 0 1,0 0 0,49 74-16,-49-50 15,49 25-15,0-25 16,0 25-1,25-24-15,-1-25 16,0 0 0,25 0-1,-49-25 1,25 1-16,-25-25 16,24 49-1,-24-49-15,0 98 78,0-25-78,0 25 0,0 0 16,0 0 0,0 0-16,0-1 15,0 26-15,0-25 16,0-25-16,0 25 15,0-74 48,49-23-47,24-26-1,-48 74-15,-25-24 16,73 24-16,-97 0 94</inkml:trace>
          <inkml:trace contextRef="#ctx0" brushRef="#br0" timeOffset="44044.7187">7156 1516 0,'0'24'62,"0"25"-62,0-25 16,0 1-16,0 24 16,0-25-16,0 0 15</inkml:trace>
          <inkml:trace contextRef="#ctx0" brushRef="#br0" timeOffset="44968.8564">7303 1589 0,'49'0'31,"0"-25"-15,-25 25-16,25-48 16,-25-1-16,-24 24 15,25 1 1,-25-49-1,0 24 1,0 24-16,0 1 16,0-25-1,-25 49-15,1 0 16,-25 0 0,25 0-1,24 25 16,0-1-15,0 25 0,24-49-1,-24 24-15,49-24 0,0 0 16,0 0 0,-25 0-16,0 0 15,25 0 1,-73 25 62,24 48-62,-49 0-1,49-48 1,0 23-1,0-23-15,24-25 16,25 0 0,-24 0-16,23 0 15,1 0 1,-73 0 31,24-25-32</inkml:trace>
          <inkml:trace contextRef="#ctx0" brushRef="#br0" timeOffset="45849.1709">7791 1174 0,'0'-25'15,"0"-24"1,0 25 31,25 24-32,-25-24 1,24 24-16,1 0 16,-1 0-1,-24 24 1,0 25 0,0-25-16,0 1 31,0-1-31,0 49 0,0-24 15,0 0 1,0-24-16,0 23 0,0-23 16,0-1-1,0 1 1,49-25 0,0 0-1,0 0 1,-74 0 31,1 0-16,24 24-31,0 0 16,-25 25-16,25-24 15,0-1-15,0 25 0,0-25 16,0 1-1,49 24-15,-49-25 16,-49 25 0,25-49-16,-25 0 15,25 24-15,-25-24 16,24 0 0</inkml:trace>
        </inkml:traceGroup>
      </inkml:traceGroup>
    </inkml:traceGroup>
    <inkml:traceGroup>
      <inkml:annotationXML>
        <emma:emma xmlns:emma="http://www.w3.org/2003/04/emma" version="1.0">
          <emma:interpretation id="{6ECDC44B-EBE6-4BBD-83D5-B589F7460B4C}" emma:medium="tactile" emma:mode="ink">
            <msink:context xmlns:msink="http://schemas.microsoft.com/ink/2010/main" type="paragraph" rotatedBoundingBox="2072,4763 10219,4621 10234,5527 2087,5669" alignmentLevel="2"/>
          </emma:interpretation>
        </emma:emma>
      </inkml:annotationXML>
      <inkml:traceGroup>
        <inkml:annotationXML>
          <emma:emma xmlns:emma="http://www.w3.org/2003/04/emma" version="1.0">
            <emma:interpretation id="{51EF1708-6A24-4F9A-82EF-520EB0AFC9DC}" emma:medium="tactile" emma:mode="ink">
              <msink:context xmlns:msink="http://schemas.microsoft.com/ink/2010/main" type="line" rotatedBoundingBox="2072,4763 10219,4621 10234,5527 2087,5669"/>
            </emma:interpretation>
          </emma:emma>
        </inkml:annotationXML>
        <inkml:traceGroup>
          <inkml:annotationXML>
            <emma:emma xmlns:emma="http://www.w3.org/2003/04/emma" version="1.0">
              <emma:interpretation id="{E21CF102-EAED-4815-9B90-E6986B0D3ACE}" emma:medium="tactile" emma:mode="ink">
                <msink:context xmlns:msink="http://schemas.microsoft.com/ink/2010/main" type="inkWord" rotatedBoundingBox="2072,4763 3776,4734 3792,5639 2087,5669"/>
              </emma:interpretation>
              <emma:one-of disjunction-type="recognition" id="oneOf7">
                <emma:interpretation id="interp31" emma:lang="" emma:confidence="0.5">
                  <emma:literal>{9 s}</emma:literal>
                </emma:interpretation>
                <emma:interpretation id="interp32" emma:lang="" emma:confidence="0.5">
                  <emma:literal>{9, 5}</emma:literal>
                </emma:interpretation>
                <emma:interpretation id="interp33" emma:lang="" emma:confidence="0">
                  <emma:literal>{9, s}</emma:literal>
                </emma:interpretation>
                <emma:interpretation id="interp34" emma:lang="" emma:confidence="0">
                  <emma:literal>{9.5}</emma:literal>
                </emma:interpretation>
                <emma:interpretation id="interp35" emma:lang="" emma:confidence="0">
                  <emma:literal>{95 s}</emma:literal>
                </emma:interpretation>
              </emma:one-of>
            </emma:emma>
          </inkml:annotationXML>
          <inkml:trace contextRef="#ctx0" brushRef="#br0" timeOffset="47708.0765">269 2029 0,'0'-25'31,"-49"25"32,0 0-63,25 0 16,-1 0-16,-23 73 15,-1-24 1,49-24-1,0-1 1,0 25 0,49-25-1,-1-24 1,-23 0-16,24 49 16,-49-24-1,0-1 1,0 0 15,-49-24-31,49 49 16,-49-49-16,0 0 15,74 0 48,23 0-63,1 0 15,-24 0 17,-25 49-32,0-24 15,0-1-15,0 49 16,0-24-16,0 0 16,0 0-1,0-25-15,0 25 16,0-25-1,24-24 1,25 0-16,-25 0 16,25 0-16,-24 0 15,-1 0 1,-24-48 0</inkml:trace>
          <inkml:trace contextRef="#ctx0" brushRef="#br0" timeOffset="48842.1861">611 2346 0,'0'-49'16,"0"25"-16,0-1 15,0 1 17,-24 24-32,-25 0 15,-25 0 1,50 49 15,24 0-31,0-25 16,0 0-16,0 1 0,0 48 31,24-73-15,50 0-1,-74-24 1,49 24-16,-49-49 0,24 49 15,-24-49-15,0 25 32,0 97 30,0-49-62,0 25 16,0 0-16,0 0 15,0 0-15,0 0 16,0-1-16,0-23 16,0 48-1,24-73 17,25-49-17,-24 25 1,23-25-1,1 25 1</inkml:trace>
          <inkml:trace contextRef="#ctx0" brushRef="#br0" timeOffset="49080.5182">904 2541 0,'24'0'15,"-24"49"17,0-24-32,0 24 15,0 24-15,0-49 16,0 1-16,0 23 31</inkml:trace>
          <inkml:trace contextRef="#ctx0" brushRef="#br0" timeOffset="50066.8323">1344 2248 0,'0'-24'16,"0"-25"15,-25 49-15,-24 0-1,1 0 1,-1 49 15,49-25-31,0 1 32,0 24-32,0-25 31,49-24-16,-49 24-15,48-24 16,1 49-16,-24-49 16,-25 49-1,0 0 1,0-25 0,0 25-1,-25-49 1,25 25-1,-49-25-15,1 0 16,-1 0 0,24 0 15,25-49-31,0 24 31</inkml:trace>
          <inkml:trace contextRef="#ctx0" brushRef="#br0" timeOffset="51047.667">1563 2053 0,'0'-24'16,"25"24"31,-1 0-16,25 0-15,-24 24-1,-25 0-15,0 25 16,0 0-1,0-25 1,0 25 0,-49-49-16,49 25 15,-25-25-15,25 24 16,-24 25-16,24-25 31,0 1-15,0 24-1,49-49 1,0 24-16,-1-24 31,-96 0 32,23 0-48,25 25 1,0 23-16,0-23 0,0-1 16,0 1-16,0 48 15,0-24-15,0 0 16,0-25-16,0 0 16,0 25-1,-24-49-15,-25 0 31,0 0-31,0 0 16,25 0 15,24-24-15,0-1 0,0 1-16</inkml:trace>
        </inkml:traceGroup>
        <inkml:traceGroup>
          <inkml:annotationXML>
            <emma:emma xmlns:emma="http://www.w3.org/2003/04/emma" version="1.0">
              <emma:interpretation id="{C0A3562F-1E37-4BC5-9A7E-1264029A026D}" emma:medium="tactile" emma:mode="ink">
                <msink:context xmlns:msink="http://schemas.microsoft.com/ink/2010/main" type="inkWord" rotatedBoundingBox="4735,4741 6319,4713 6331,5419 4747,5447"/>
              </emma:interpretation>
              <emma:one-of disjunction-type="recognition" id="oneOf8">
                <emma:interpretation id="interp36" emma:lang="" emma:confidence="0.5">
                  <emma:literal>{r}</emma:literal>
                </emma:interpretation>
                <emma:interpretation id="interp37" emma:lang="" emma:confidence="0">
                  <emma:literal>{e}</emma:literal>
                </emma:interpretation>
                <emma:interpretation id="interp38" emma:lang="" emma:confidence="0.5">
                  <emma:literal>{ a }</emma:literal>
                </emma:interpretation>
                <emma:interpretation id="interp39" emma:lang="" emma:confidence="0">
                  <emma:literal>sur}</emma:literal>
                </emma:interpretation>
                <emma:interpretation id="interp40" emma:lang="" emma:confidence="0">
                  <emma:literal>{n}</emma:literal>
                </emma:interpretation>
              </emma:one-of>
            </emma:emma>
          </inkml:annotationXML>
          <inkml:trace contextRef="#ctx0" brushRef="#br0" timeOffset="848401.9266">2882 1980 0,'-49'24'94,"1"1"-79,-26 23 1,50-23-1,24 24 32,49-49 0,0 0-31,-25 0-1,0 0 1,-24 24 0,0 0-1,0 1 1,0 24 0,0-25-1,-24-24 16,24 25-15,-49-25 0,25 0 15,24 48-31</inkml:trace>
          <inkml:trace contextRef="#ctx0" brushRef="#br0" timeOffset="849689.4956">2809 2395 0,'-49'0'16,"74"0"78,-1 0-79,0 0 16,-24 24 1,0 1-17,0 24 1,0-25 0,0 0-16,-48-24 15,48 49 1,0-24-1,24-25 1,0 24 0,25-24-1,0 0-15,-24 0 16,-1 0-16,0 0 16,25 0-1,-49-24 48,-24 24-48</inkml:trace>
          <inkml:trace contextRef="#ctx0" brushRef="#br0" timeOffset="855502.8574">3444 2444 0,'0'24'47,"24"-24"0,25 0-31,0-24-16,-49-25 15,49 24-15,0-23 16,-49-1 15,0 0-15,-25 24-1,1 25-15,0 0 16,-25 0 0,24 0 15,25 25 16,74 24-16,-26-49-15,-23 0-1,24 0 1,-25 0-16,49 0 16,-73 24 77,-24-24-93,24 49 0,0 0 16,0 0 0,0-25 15,24-24-16,25 0 1,0 0 0,-25 0-1</inkml:trace>
          <inkml:trace contextRef="#ctx0" brushRef="#br0" timeOffset="856752.6222">4006 2004 0,'0'-24'47,"24"24"-31,25 0 15,0 0-16,-25 0 1,1 0 15,-1 0 16,-24 49-47,0-25 31,0 0-15,-24 25 0,-25-49-1,49 25 1,-25 23-16,25-23 31,0-1-31,0 1 31,0 24 1,74-49-17,-50 0-15,25-25 16,-25 25 0,-24-24-1,-24 24 1,-25 0-1,25 24 1,24 1 0,0-1-1,0 25 1,0 0-16,0-25 16,24-24-16,-24 49 0,49-49 15,-49 24 1,0 25-16,-24-24 15,-1-25 1,-24 49 0,0-49 15,49-49 16,25 49-32</inkml:trace>
        </inkml:traceGroup>
        <inkml:traceGroup>
          <inkml:annotationXML>
            <emma:emma xmlns:emma="http://www.w3.org/2003/04/emma" version="1.0">
              <emma:interpretation id="{1C2A59B2-E846-4DD0-ABB6-6D505443F438}" emma:medium="tactile" emma:mode="ink">
                <msink:context xmlns:msink="http://schemas.microsoft.com/ink/2010/main" type="inkWord" rotatedBoundingBox="7880,4790 8858,4773 8869,5409 7891,5426"/>
              </emma:interpretation>
              <emma:one-of disjunction-type="recognition" id="oneOf9">
                <emma:interpretation id="interp41" emma:lang="" emma:confidence="0.5">
                  <emma:literal>{9,</emma:literal>
                </emma:interpretation>
                <emma:interpretation id="interp42" emma:lang="" emma:confidence="0">
                  <emma:literal>{q,</emma:literal>
                </emma:interpretation>
                <emma:interpretation id="interp43" emma:lang="" emma:confidence="0">
                  <emma:literal>{a,</emma:literal>
                </emma:interpretation>
                <emma:interpretation id="interp44" emma:lang="" emma:confidence="0">
                  <emma:literal>{g,</emma:literal>
                </emma:interpretation>
                <emma:interpretation id="interp45" emma:lang="" emma:confidence="0">
                  <emma:literal>{9</emma:literal>
                </emma:interpretation>
              </emma:one-of>
            </emma:emma>
          </inkml:annotationXML>
          <inkml:trace contextRef="#ctx0" brushRef="#br0" timeOffset="859898.4658">6155 2029 0,'-24'0'47,"-1"0"-31,-24 0-1,0 0-15,25 24 0,-25-24 16,49 24-1,-49-24-15,49 25 16,0 24 15,49-49-15,0 0 0,-25 24-1,1-24-15,24 0 16,-49 24-16,0 25 15,-25 0 1,-24 0 0,25-49-1,-25 49-15,25-49 16,-25 49 0,24-49-1,123-25 32,-49 25-31,-25 0-1,-24 25 1,0 24-16,0-25 16,0 0-16,0 25 15,0-24-15,0-1 16,0 1 31,25-25-47,-1 0 15,1 0-15,24-25 16,-25 25-16,-24-24 16,49 24-16,-49-25 46</inkml:trace>
          <inkml:trace contextRef="#ctx0" brushRef="#br0" timeOffset="860600.9638">6497 2224 0,'0'-25'16,"0"-23"0,-25 48-16,25-49 0,-48 49 15,23 0 1,-24 0-1,49 24-15,-24-24 16,24 49 0,0 0-16,0 0 15,0-25 1,24-24 15,25 0-15,-24 0-1,-25-24 1,24 24 0,-24-49-16,0 73 78,0 50-78,0-50 0,0 0 15,0 1-15,0 24 16,0-25-16,0 25 16,24-49 62,25 0-63,0-49 1,-49 25 15,25 24-15</inkml:trace>
          <inkml:trace contextRef="#ctx0" brushRef="#br0" timeOffset="860817.1364">6814 2370 0,'0'49'62,"0"0"-46,0-24-16,0-1 0,0 25 15,-24-25-15,24 1 16</inkml:trace>
        </inkml:traceGroup>
        <inkml:traceGroup>
          <inkml:annotationXML>
            <emma:emma xmlns:emma="http://www.w3.org/2003/04/emma" version="1.0">
              <emma:interpretation id="{48B217CD-252B-4517-8BCB-4A03DCC0D0D9}" emma:medium="tactile" emma:mode="ink">
                <msink:context xmlns:msink="http://schemas.microsoft.com/ink/2010/main" type="inkWord" rotatedBoundingBox="9106,4755 10221,4736 10233,5468 9119,5488"/>
              </emma:interpretation>
              <emma:one-of disjunction-type="recognition" id="oneOf10">
                <emma:interpretation id="interp46" emma:lang="" emma:confidence="0.5">
                  <emma:literal>EP}</emma:literal>
                </emma:interpretation>
                <emma:interpretation id="interp47" emma:lang="" emma:confidence="0.5">
                  <emma:literal>r, PI</emma:literal>
                </emma:interpretation>
                <emma:interpretation id="interp48" emma:lang="" emma:confidence="0">
                  <emma:literal>ERP}</emma:literal>
                </emma:interpretation>
                <emma:interpretation id="interp49" emma:lang="" emma:confidence="0">
                  <emma:literal>RPI</emma:literal>
                </emma:interpretation>
                <emma:interpretation id="interp50" emma:lang="" emma:confidence="0">
                  <emma:literal>R, PI</emma:literal>
                </emma:interpretation>
              </emma:one-of>
            </emma:emma>
          </inkml:annotationXML>
          <inkml:trace contextRef="#ctx0" brushRef="#br0" timeOffset="861649.9555">7083 2395 0,'24'0'47,"1"0"-31,-25-49-16,24 0 15,-24 25-15,0-1 16,0 1-16,0-49 16,0 48-1,-24 25 1,-25 0 15,25 49-31,24-25 31,48-24-15,26 0 0,-25 0-1,-25 0 1,-24 25 46,0 24-46,0 24 0,0-49-16,0 25 15,0-24 1,49-25 0,0 0-1,0 0 1,-1 0-1</inkml:trace>
          <inkml:trace contextRef="#ctx0" brushRef="#br0" timeOffset="861850.614">7523 2370 0,'0'25'32,"0"48"-17,0-24-15,0-25 0,0 1 16,0-1 0</inkml:trace>
          <inkml:trace contextRef="#ctx0" brushRef="#br0" timeOffset="862151.5063">7742 2199 0,'0'25'47,"0"-1"-47,0 25 15,0 0-15,0 24 0,0 1 16,0-1-16,0-24 16,0 0-16,0-25 0,0 0 31,49-97 0</inkml:trace>
          <inkml:trace contextRef="#ctx0" brushRef="#br0" timeOffset="862490.1869">7742 2224 0,'0'-49'0,"0"25"16,25 24-1,-25-25 1,49 25-16,0 0 16,-25 0-1,-24 49-15,0 24 16,0-24 15,0 0-15,-49-49-1,49 24-15,-49-24 16,25 0 0,24-24 15</inkml:trace>
          <inkml:trace contextRef="#ctx0" brushRef="#br0" timeOffset="863423.9118">8084 2053 0,'0'-24'16,"0"-25"31,25 49-47,-1 0 31,-24 49 0,0 24-15,0-49 0,0 1-16,-24 23 0,24-23 15,-25-1-15,25 25 16,0-24-16,0-1 15,49-24 48,-24 0-63,-74 49 62,49 24-46,0-48-16,0-1 16,0 0-16,0 25 0,49 0 15,-25-24 1,-48-25 31,-25 48-47,24-48 31,25-24 0</inkml:trace>
        </inkml:traceGroup>
      </inkml:traceGroup>
    </inkml:traceGroup>
    <inkml:traceGroup>
      <inkml:annotationXML>
        <emma:emma xmlns:emma="http://www.w3.org/2003/04/emma" version="1.0">
          <emma:interpretation id="{F28EAC77-2A69-4088-BF58-D3D3E053E2BB}" emma:medium="tactile" emma:mode="ink">
            <msink:context xmlns:msink="http://schemas.microsoft.com/ink/2010/main" type="paragraph" rotatedBoundingBox="2296,5811 3592,5817 3587,6672 2292,6666" alignmentLevel="2"/>
          </emma:interpretation>
        </emma:emma>
      </inkml:annotationXML>
      <inkml:traceGroup>
        <inkml:annotationXML>
          <emma:emma xmlns:emma="http://www.w3.org/2003/04/emma" version="1.0">
            <emma:interpretation id="{71125F53-5324-4DAC-A569-F24D72A2F981}" emma:medium="tactile" emma:mode="ink">
              <msink:context xmlns:msink="http://schemas.microsoft.com/ink/2010/main" type="line" rotatedBoundingBox="2296,5811 3592,5817 3587,6672 2292,6666"/>
            </emma:interpretation>
          </emma:emma>
        </inkml:annotationXML>
        <inkml:traceGroup>
          <inkml:annotationXML>
            <emma:emma xmlns:emma="http://www.w3.org/2003/04/emma" version="1.0">
              <emma:interpretation id="{0DFBA4FD-C4D7-490E-B1E6-7FB03FA21396}" emma:medium="tactile" emma:mode="ink">
                <msink:context xmlns:msink="http://schemas.microsoft.com/ink/2010/main" type="inkWord" rotatedBoundingBox="2296,5811 3592,5817 3587,6672 2292,6666"/>
              </emma:interpretation>
              <emma:one-of disjunction-type="recognition" id="oneOf11">
                <emma:interpretation id="interp51" emma:lang="" emma:confidence="0.5">
                  <emma:literal>{9}</emma:literal>
                </emma:interpretation>
                <emma:interpretation id="interp52" emma:lang="" emma:confidence="0.5">
                  <emma:literal>{r }</emma:literal>
                </emma:interpretation>
                <emma:interpretation id="interp53" emma:lang="" emma:confidence="0">
                  <emma:literal>{e }</emma:literal>
                </emma:interpretation>
                <emma:interpretation id="interp54" emma:lang="" emma:confidence="0">
                  <emma:literal>{n }</emma:literal>
                </emma:interpretation>
                <emma:interpretation id="interp55" emma:lang="" emma:confidence="0">
                  <emma:literal>{8 }</emma:literal>
                </emma:interpretation>
              </emma:one-of>
            </emma:emma>
          </inkml:annotationXML>
          <inkml:trace contextRef="#ctx0" brushRef="#br0" timeOffset="55611.7173">391 3103 0,'0'-24'16,"0"-1"15,-24 25-15,-1 0-1,1 0 1,-1 0-1,25 25 1,-48 24 0,48-25 15,0 0 0,24 25 0,-24-24 1,24-25-32,1 0 31,-25 24-15,24-24-16,25 0 31,-49 49-31,25 0 31,-25 0-15,0-1-1,0 1 1,-25-49-16,25 49 16,-73-49-16,48 0 15,1 0 1,24-24 31,49 24-16,-25-25-31,1 25 31,-25 49-15,0-24-1,0 23-15,0 26 16,0-50 0,0 1-16,0-1 0,0 49 15,0-48 1,0-1 15,49-24-15,-25 0-1,25 0-15,-25 0 16,25 0-16,-24 0 16,-1 0-16,-24-49 78</inkml:trace>
          <inkml:trace contextRef="#ctx0" brushRef="#br0" timeOffset="57548.433">660 3469 0,'0'49'31,"49"-49"16,-1 0-32,1-49 1,-24 49-16,24-48 16,-25 23-16,-24-24 15,24 25-15,-24-25 16,0 0-1,0 0-15,-24 49 32,0 0-32,-25 0 15,24 0 1,25 25 0,0 24-16,0-25 15,0 25 1,0-25-1,49-24 1,24 0 0,-24 0-16,0 0 15,-24 0 1,-1 0-16,-24 49 62,0-24-46,-24 23 0,24-23-16,0 24 15,0-25-15,0 25 16,0-25 0,48-24-1,-23 0 1,24 0-16,-25 0 15,1 0 1</inkml:trace>
          <inkml:trace contextRef="#ctx0" brushRef="#br0" timeOffset="58752.0167">1295 3103 0,'0'-24'15,"24"24"32,1 0-31,23 0-1,1 0 1,-49 49 47,0-25-48,0 0 1,0 1-1,0 24 17,-24-49-17,-1 24 1,25 1 15,-24-25-31,24 48 16,0-23-1,0-1 1,0 1 0,24 23 15,50-48-15,-50 0-16,1 0 15,-1 0-15,-24-48 31,0 23-15,-24 25 0,-25 0-1,49 49 1,0 0 0,0 0-1,0 24 1,0-49-16,49 25 15,-49-24-15,0-1 16,0 1-16,0 48 16,-25-73-1,25 24 1,-49-24-16,25 0 31,24-73 32</inkml:trace>
        </inkml:traceGroup>
      </inkml:traceGroup>
    </inkml:traceGroup>
    <inkml:traceGroup>
      <inkml:annotationXML>
        <emma:emma xmlns:emma="http://www.w3.org/2003/04/emma" version="1.0">
          <emma:interpretation id="{A9BA68AF-9741-48F5-94E0-77F63060F0DC}" emma:medium="tactile" emma:mode="ink">
            <msink:context xmlns:msink="http://schemas.microsoft.com/ink/2010/main" type="paragraph" rotatedBoundingBox="4797,5823 9465,5709 9486,6541 4817,6655" alignmentLevel="3"/>
          </emma:interpretation>
        </emma:emma>
      </inkml:annotationXML>
      <inkml:traceGroup>
        <inkml:annotationXML>
          <emma:emma xmlns:emma="http://www.w3.org/2003/04/emma" version="1.0">
            <emma:interpretation id="{46A1762F-E4D0-4126-B403-91D698219D7D}" emma:medium="tactile" emma:mode="ink">
              <msink:context xmlns:msink="http://schemas.microsoft.com/ink/2010/main" type="line" rotatedBoundingBox="4797,5823 9465,5709 9486,6541 4817,6655"/>
            </emma:interpretation>
          </emma:emma>
        </inkml:annotationXML>
        <inkml:traceGroup>
          <inkml:annotationXML>
            <emma:emma xmlns:emma="http://www.w3.org/2003/04/emma" version="1.0">
              <emma:interpretation id="{4421B788-FFF0-4D32-9F59-3EA616FDD99A}" emma:medium="tactile" emma:mode="ink">
                <msink:context xmlns:msink="http://schemas.microsoft.com/ink/2010/main" type="inkWord" rotatedBoundingBox="4797,5823 6438,5783 6458,6615 4817,6655"/>
              </emma:interpretation>
              <emma:one-of disjunction-type="recognition" id="oneOf12">
                <emma:interpretation id="interp56" emma:lang="" emma:confidence="0.5">
                  <emma:literal>{5}</emma:literal>
                </emma:interpretation>
                <emma:interpretation id="interp57" emma:lang="" emma:confidence="0">
                  <emma:literal>{53</emma:literal>
                </emma:interpretation>
                <emma:interpretation id="interp58" emma:lang="" emma:confidence="0">
                  <emma:literal>{5}}</emma:literal>
                </emma:interpretation>
                <emma:interpretation id="interp59" emma:lang="" emma:confidence="0">
                  <emma:literal>{53}</emma:literal>
                </emma:interpretation>
                <emma:interpretation id="interp60" emma:lang="" emma:confidence="0">
                  <emma:literal>{55}</emma:literal>
                </emma:interpretation>
              </emma:one-of>
            </emma:emma>
          </inkml:annotationXML>
          <inkml:trace contextRef="#ctx0" brushRef="#br0" timeOffset="132580.0792">3884 3274 0,'0'-49'15,"-49"49"32,0 0-31,0 0-1,49 25 1,-49-25-16,49 24 16,-49 1-1,49 23 1,0-23 0,25-25-1,-25 24-15,24-24 16,1 0-1,-25 25-15,49-25 0,-1 0 32,-23 0-32,-25 48 15,0 1 1,0-24 15,0-1-15,-49-24-16,-24 0 15,24 0 1,24 0 15,50 0 32</inkml:trace>
          <inkml:trace contextRef="#ctx0" brushRef="#br0" timeOffset="133567.2639">4201 3079 0,'0'-25'31,"0"1"1,25 24-17,-1 0 1,0 0 0,1 0-1,24 0 1,-49 49-1,0 0 1,0-1 0,-49 26-1,49-50 1,-25-24-16,25 25 16,0 23-1,0 1 16,0-24-15,25-25 0,48 0-1,-48 0 1,-74 0 31,24 0-32,25 24 1,0 25 0,0 0-1,25 24 1,-1-24 0,-24 0-1,0 24 1,0-49-1,-73 25 1,0-49 0,48 0-1,25-49 32</inkml:trace>
          <inkml:trace contextRef="#ctx0" brushRef="#br0" timeOffset="131630.888">3127 3103 0,'0'-24'31,"-25"24"32,-24 0-63,0 24 16,25-24-1,-25 49-15,25 0 16,24-25-1,0 25 1,0-24 15,49-25-15,-25 0 0,0 0-1,1 0 1,-25 24-16,49 25 15,-49 0 1,-25-25 0,25 25-16,-49-49 15,49 49-15,-48-49 0,23 49 16,-24-49 0,25 24-16,-1-24 15,-48 0 1,122 0 46,0 0-46,-25 0-16,25 0 16,0 73-1,-49 1 1,0-50-1,0 25 1,24 0 0,25-49 15,0 0-15,0 0-1,0 0 1,-74 0 15,25-25-15</inkml:trace>
        </inkml:traceGroup>
        <inkml:traceGroup>
          <inkml:annotationXML>
            <emma:emma xmlns:emma="http://www.w3.org/2003/04/emma" version="1.0">
              <emma:interpretation id="{22892D8D-8609-4A97-A3FC-1D8CAC7DF948}" emma:medium="tactile" emma:mode="ink">
                <msink:context xmlns:msink="http://schemas.microsoft.com/ink/2010/main" type="inkWord" rotatedBoundingBox="8202,5764 9466,5733 9484,6481 8220,6512"/>
              </emma:interpretation>
              <emma:one-of disjunction-type="recognition" id="oneOf13">
                <emma:interpretation id="interp61" emma:lang="" emma:confidence="0.5">
                  <emma:literal>{P}</emma:literal>
                </emma:interpretation>
                <emma:interpretation id="interp62" emma:lang="" emma:confidence="0.5">
                  <emma:literal>{ p}</emma:literal>
                </emma:interpretation>
                <emma:interpretation id="interp63" emma:lang="" emma:confidence="0.5">
                  <emma:literal>{ p }</emma:literal>
                </emma:interpretation>
                <emma:interpretation id="interp64" emma:lang="" emma:confidence="0">
                  <emma:literal>{ P }</emma:literal>
                </emma:interpretation>
                <emma:interpretation id="interp65" emma:lang="" emma:confidence="0">
                  <emma:literal>{p}</emma:literal>
                </emma:interpretation>
              </emma:one-of>
            </emma:emma>
          </inkml:annotationXML>
          <inkml:trace contextRef="#ctx0" brushRef="#br0" timeOffset="134824.1209">6302 3030 0,'0'-25'0,"-25"25"47,-24 0-31,0 25-1,25 24 1,24-25-1,0 1 1,0-1 0,24-24-16,-24 49 15,25-49-15,24 24 32,0-24-17,-49 49-15,0 0 31,0-25-15,-25-24-16,25 25 16,-73-25-16,48 49 15,25-74 32,49 25-16,-24 0-15,-25 49 15,0 0-15,0-25 0,0 1-16,0 24 15,0-1 1,0-23-1,49-25 1,-25 0-16,25 0 16,-25 0-16,1 0 15,-1 0 1</inkml:trace>
          <inkml:trace contextRef="#ctx0" brushRef="#br0" timeOffset="135588.8664">6814 3250 0,'-24'0'0,"24"49"31,0-25-15,0 49-16,0-24 16,0 0-16,0 24 15,0 0-15,0-24 0,0-24 16,0-1 0,49-24-1,-49-24 1</inkml:trace>
          <inkml:trace contextRef="#ctx0" brushRef="#br0" timeOffset="135958.7973">6790 3372 0,'0'-49'15,"-24"49"1,24-24-16,0-1 15,0-24-15,48 49 16,-48-24 0,49 24-16,25 0 15,-26 0 1,1 0 0,-49 49-1,0 0 1,0-25-16,0 0 15,-24 50 1,-25-50-16,0-24 31,0 0-31,49-24 63</inkml:trace>
          <inkml:trace contextRef="#ctx0" brushRef="#br0" timeOffset="136808.1539">7254 3054 0,'0'-24'47,"49"24"-31,-25 0 0,1 0 15,-25 49-16,0 0 1,0-1 0,0-23-1,-25-25 1,25 24-16,-24-24 0,24 49 16,0-24-1,0 23 1,0-23-1,0 24 1,49-49 0,-25 0-16,25 0 31,-49-25-15,0 1-1,-24 24 16,-1 0 1,25 73-32,0-24 15,0 0 1,0 0 0,0-1-16,0-23 31,0 24-31,-73-49 15,48 0 1</inkml:trace>
        </inkml:traceGroup>
      </inkml:traceGroup>
    </inkml:traceGroup>
    <inkml:traceGroup>
      <inkml:annotationXML>
        <emma:emma xmlns:emma="http://www.w3.org/2003/04/emma" version="1.0">
          <emma:interpretation id="{D2DE8E64-0DBD-4B7A-B28A-8FB6C5C63520}" emma:medium="tactile" emma:mode="ink">
            <msink:context xmlns:msink="http://schemas.microsoft.com/ink/2010/main" type="paragraph" rotatedBoundingBox="2210,6817 10316,6608 10341,7577 2235,7786" alignmentLevel="2"/>
          </emma:interpretation>
        </emma:emma>
      </inkml:annotationXML>
      <inkml:traceGroup>
        <inkml:annotationXML>
          <emma:emma xmlns:emma="http://www.w3.org/2003/04/emma" version="1.0">
            <emma:interpretation id="{B2238280-D9B1-46B7-9448-B3372A61ACCB}" emma:medium="tactile" emma:mode="ink">
              <msink:context xmlns:msink="http://schemas.microsoft.com/ink/2010/main" type="line" rotatedBoundingBox="2210,6817 10316,6608 10341,7577 2235,7786"/>
            </emma:interpretation>
          </emma:emma>
        </inkml:annotationXML>
        <inkml:traceGroup>
          <inkml:annotationXML>
            <emma:emma xmlns:emma="http://www.w3.org/2003/04/emma" version="1.0">
              <emma:interpretation id="{462576FE-205E-4BDD-98E6-2001DCD09A4F}" emma:medium="tactile" emma:mode="ink">
                <msink:context xmlns:msink="http://schemas.microsoft.com/ink/2010/main" type="inkWord" rotatedBoundingBox="2210,6817 3183,6792 3206,7652 2232,7677"/>
              </emma:interpretation>
              <emma:one-of disjunction-type="recognition" id="oneOf14">
                <emma:interpretation id="interp66" emma:lang="" emma:confidence="0.5">
                  <emma:literal>{9,</emma:literal>
                </emma:interpretation>
                <emma:interpretation id="interp67" emma:lang="" emma:confidence="0">
                  <emma:literal>{9.</emma:literal>
                </emma:interpretation>
                <emma:interpretation id="interp68" emma:lang="" emma:confidence="0">
                  <emma:literal>{9</emma:literal>
                </emma:interpretation>
                <emma:interpretation id="interp69" emma:lang="" emma:confidence="0">
                  <emma:literal>{9%,</emma:literal>
                </emma:interpretation>
                <emma:interpretation id="interp70" emma:lang="" emma:confidence="0">
                  <emma:literal>$292</emma:literal>
                </emma:interpretation>
              </emma:one-of>
            </emma:emma>
          </inkml:annotationXML>
          <inkml:trace contextRef="#ctx0" brushRef="#br0" timeOffset="61729.1995">1148 4617 0,'0'25'47,"0"-1"-31,0 1-1,0 23-15,0 1 0,0-24 16</inkml:trace>
          <inkml:trace contextRef="#ctx0" brushRef="#br0" timeOffset="60256.7552">367 4056 0,'-49'0'94,"24"0"-78,-23 24-1,-1 0 1,49 25 0,0-24-1,0-1 17,24 25-17,1-49 1,-25 24-1,24-24-15,-24 25 16,0-1 0,0 50-1,0-26-15,0 1 16,-24-49 0,24 25-16,-49-25 0,24 0 31,50-49 31,24 49-46,-1 0 0,-23 0-1,-25 49 1,0-25-1,0 1-15,0-1 16,0 25-16,0-25 0,0 1 16,0 23-16,-49-48 15,49 49-15,0-24 16,0-1 0,0 25-1,49-25 32,0-24-47,24 0 16,-49 0-1,1 0-15,24 0 16,-25 0 0,-24-24 46</inkml:trace>
          <inkml:trace contextRef="#ctx0" brushRef="#br0" timeOffset="61497.3651">928 4300 0,'0'-25'0,"0"1"31,-24 24-15,24-49-16,-49 49 15,-24 0 1,48 0-16,1 0 16,-25 25-16,25 23 15,24 1 1,0 0 0,0 0-1,0-25 1,73-24-1,-24 0 1,24 0 0,-48-73-1,-25 24 1,48 49-16,-48 25 62,0 24-46,-24-1-16,24 26 16,0-1-16,0-24 15,-24 0-15,24-1 16,0 1 0,0-24-16,-49-25 15,49 49-15,0-25 31,24-24 16,49-49-31,-48 49-16,-25-24 16,24 24-16,-24-25 31</inkml:trace>
        </inkml:traceGroup>
        <inkml:traceGroup>
          <inkml:annotationXML>
            <emma:emma xmlns:emma="http://www.w3.org/2003/04/emma" version="1.0">
              <emma:interpretation id="{D56993C5-4168-4DD7-9086-299FD5784DF1}" emma:medium="tactile" emma:mode="ink">
                <msink:context xmlns:msink="http://schemas.microsoft.com/ink/2010/main" type="inkWord" rotatedBoundingBox="3258,6826 4019,6807 4043,7739 3282,7759"/>
              </emma:interpretation>
              <emma:one-of disjunction-type="recognition" id="oneOf15">
                <emma:interpretation id="interp71" emma:lang="" emma:confidence="0.5">
                  <emma:literal>any</emma:literal>
                </emma:interpretation>
                <emma:interpretation id="interp72" emma:lang="" emma:confidence="0">
                  <emma:literal>r}</emma:literal>
                </emma:interpretation>
                <emma:interpretation id="interp73" emma:lang="" emma:confidence="0">
                  <emma:literal>r}}</emma:literal>
                </emma:interpretation>
                <emma:interpretation id="interp74" emma:lang="" emma:confidence="0">
                  <emma:literal>r;}</emma:literal>
                </emma:interpretation>
                <emma:interpretation id="interp75" emma:lang="" emma:confidence="0">
                  <emma:literal>r,}</emma:literal>
                </emma:interpretation>
              </emma:one-of>
            </emma:emma>
          </inkml:annotationXML>
          <inkml:trace contextRef="#ctx0" brushRef="#br0" timeOffset="62616.3616">1222 4642 0,'24'0'47,"25"0"-32,0 0 1,-49-49-16,48 0 15,-48 25-15,49-1 0,-49-24 16,0 1 0,0-1-1,0 0 1,0 24 0,-24 25 15,-1 0-16,25 25 1,0 24 15,0 0 1,25-49-17,24 0 1,-25 0-16,1 0 15,-1 0-15,49-25 16,-97 50 47,24 23-48,-25-48-15,25 74 16,0-50-16,0 1 0,-24-25 15,24 48-15,0-23 32,24-25-1,25 0-15,0 0-1,-73 0 32,24-73-47</inkml:trace>
          <inkml:trace contextRef="#ctx0" brushRef="#br0" timeOffset="63519.0365">1710 4129 0,'0'-49'15,"0"25"32,24 24-47,1 0 16,-1 0 15,25 0-15,-49 48-1,0 1 17,0 0-32,0 0 31,0 0-15,0-25-16,-24 25 15,24-24 1,-25-25-1,25 24-15,0 25 16,0-25 0,0 1-1,49-25 1,0 0-16,0 0 16,0 0 15,-49-25-16,0-24 1,-25 49 15,25 49-15,-49 0-16,49-24 16,0-1-16,0 25 0,0 0 15,0-25-15,0 0 16,25 25-16,-25-24 15,49 24-15,-49-1 16,0 1 0,-25-49-1,1 0-15,-1 25 0,-23-25 16,23 0-16,1 0 16,-1 0-1,25-25 63</inkml:trace>
        </inkml:traceGroup>
        <inkml:traceGroup>
          <inkml:annotationXML>
            <emma:emma xmlns:emma="http://www.w3.org/2003/04/emma" version="1.0">
              <emma:interpretation id="{0D9055A4-553F-4C20-AEC1-C43DFAC39767}" emma:medium="tactile" emma:mode="ink">
                <msink:context xmlns:msink="http://schemas.microsoft.com/ink/2010/main" type="inkWord" rotatedBoundingBox="4654,6839 6490,6792 6508,7504 4673,7551"/>
              </emma:interpretation>
              <emma:one-of disjunction-type="recognition" id="oneOf16">
                <emma:interpretation id="interp76" emma:lang="" emma:confidence="0.5">
                  <emma:literal>{r,</emma:literal>
                </emma:interpretation>
                <emma:interpretation id="interp77" emma:lang="" emma:confidence="0">
                  <emma:literal>{a,</emma:literal>
                </emma:interpretation>
                <emma:interpretation id="interp78" emma:lang="" emma:confidence="0">
                  <emma:literal>{n,</emma:literal>
                </emma:interpretation>
                <emma:interpretation id="interp79" emma:lang="" emma:confidence="0">
                  <emma:literal>{e,</emma:literal>
                </emma:interpretation>
                <emma:interpretation id="interp80" emma:lang="" emma:confidence="0">
                  <emma:literal>{9,</emma:literal>
                </emma:interpretation>
              </emma:one-of>
            </emma:emma>
          </inkml:annotationXML>
          <inkml:trace contextRef="#ctx0" brushRef="#br0" timeOffset="1.0815E6">3249 4593 0,'0'24'15,"48"-24"48,1 0-48,-49-73-15,25 73 0,-25-49 16,49 25-16,-49-25 16,0 0-1,0 0 1,-25 49 0,1 0-16,-1 0 15,1 0 1,24 25 15,0-1 0,49 1-15,-25-25 0,25 0-16,-25 0 15,1 0-15,24 0 0,-25 0 16,1 0-1,-25 48 64,-49 1-64,49 0 1,0 0-1,0-25-15,24-24 32,-24 49-32,25-49 15,23 0 1,1-24 0,0 24 15</inkml:trace>
          <inkml:trace contextRef="#ctx0" brushRef="#br0" timeOffset="1.08255E6">4445 4300 0,'0'-49'16,"-48"49"15,-1 0-15,0 0 0,24 0-1,25 24 1,-48-24-1,48 25-15,0-1 32,0 1-17,24 24 1,25-49 0,-25 24-1,1-24 1,24 49-1,-49-25 1,0 1 0,-25-25-1,-24 49 17,0-49-32,25 0 31,0-25-16</inkml:trace>
          <inkml:trace contextRef="#ctx0" brushRef="#br0" timeOffset="1.07908E6">2760 4080 0,'-49'0'172,"25"0"-172,-1 0 32,25 24-32,-24-24 31,24 25-31,0 24 31,0-25 78,0 1-46,0-1-1,24-24-46,1 0 0,24 49 15,-49 0 0,0-25-15,0 25-1,-25-25 1,1 1 0,-25-25-1,25 0-15,48 0 110,0 0-95,-24 49 17,0-25-17,0 25 1,0 0-1,0 0 1,0-1 0,0-23-1,49-1 32,-24-24-47,24 0 16,-1 0-1,-72 0 64</inkml:trace>
        </inkml:traceGroup>
        <inkml:traceGroup>
          <inkml:annotationXML>
            <emma:emma xmlns:emma="http://www.w3.org/2003/04/emma" version="1.0">
              <emma:interpretation id="{A2FA34C5-7C96-4B88-89DA-316F3B96C50F}" emma:medium="tactile" emma:mode="ink">
                <msink:context xmlns:msink="http://schemas.microsoft.com/ink/2010/main" type="inkWord" rotatedBoundingBox="5964,6833 6928,6808 6946,7521 5982,7546"/>
              </emma:interpretation>
              <emma:one-of disjunction-type="recognition" id="oneOf17">
                <emma:interpretation id="interp81" emma:lang="" emma:confidence="0.5">
                  <emma:literal>5}</emma:literal>
                </emma:interpretation>
                <emma:interpretation id="interp82" emma:lang="" emma:confidence="0">
                  <emma:literal>s}</emma:literal>
                </emma:interpretation>
                <emma:interpretation id="interp83" emma:lang="" emma:confidence="0">
                  <emma:literal>s</emma:literal>
                </emma:interpretation>
                <emma:interpretation id="interp84" emma:lang="" emma:confidence="0">
                  <emma:literal>S}</emma:literal>
                </emma:interpretation>
                <emma:interpretation id="interp85" emma:lang="" emma:confidence="0">
                  <emma:literal>5};</emma:literal>
                </emma:interpretation>
              </emma:one-of>
            </emma:emma>
          </inkml:annotationXML>
          <inkml:trace contextRef="#ctx0" brushRef="#br0" timeOffset="1.08364E6">4665 4104 0,'0'-24'0,"0"0"47,25 24 0,23 0-32,-23 0 17,-25 24-32,0 25 31,0-25-16,0 1 1,-49-25 15,49 49-31,0-25 16,0 25 15,0-25-15,0 1 15,24-25-31,25 0 16,25 0-1,-50 0 1,-73 0 46,25 0-46,24 49 15,0-25-15,0 49 15,0-24-15,49-49-16,-49 25 0,0-1 15,0 25 17,-49-49-32,0 49 15,0-49 1,49-25 46</inkml:trace>
          <inkml:trace contextRef="#ctx0" brushRef="#br0" timeOffset="1.08177E6">3957 4544 0,'0'49'63,"0"-25"-63,0 1 15,0-1-15,0 49 16,-25-73-1,25 49-15</inkml:trace>
        </inkml:traceGroup>
        <inkml:traceGroup>
          <inkml:annotationXML>
            <emma:emma xmlns:emma="http://www.w3.org/2003/04/emma" version="1.0">
              <emma:interpretation id="{04B665B6-8486-4227-8473-0F54A1CB5028}" emma:medium="tactile" emma:mode="ink">
                <msink:context xmlns:msink="http://schemas.microsoft.com/ink/2010/main" type="inkWord" rotatedBoundingBox="7567,6792 8561,6766 8578,7448 7584,7474"/>
              </emma:interpretation>
              <emma:one-of disjunction-type="recognition" id="oneOf18">
                <emma:interpretation id="interp86" emma:lang="" emma:confidence="0.5">
                  <emma:literal>{9,</emma:literal>
                </emma:interpretation>
                <emma:interpretation id="interp87" emma:lang="" emma:confidence="0">
                  <emma:literal>{91</emma:literal>
                </emma:interpretation>
                <emma:interpretation id="interp88" emma:lang="" emma:confidence="0">
                  <emma:literal>{91,</emma:literal>
                </emma:interpretation>
                <emma:interpretation id="interp89" emma:lang="" emma:confidence="0">
                  <emma:literal>99,</emma:literal>
                </emma:interpretation>
                <emma:interpretation id="interp90" emma:lang="" emma:confidence="0">
                  <emma:literal>{91.</emma:literal>
                </emma:interpretation>
              </emma:one-of>
            </emma:emma>
          </inkml:annotationXML>
          <inkml:trace contextRef="#ctx0" brushRef="#br0" timeOffset="1.08558E6">5740 4056 0,'0'-25'32,"-25"25"-32,-23 0 15,23 0 1,-24 25-1,0-1 1,25 0 0,24 25-1,0-24 1,49-1 31,-25-24-32,1 49 1,-25-25 15,0 25-15,0 0 0,0 0-1,-25-49-15,25-24 63,0-1-63,49 25 15,-24 0 17,-25 73-1,-25-24-31,25-24 15,0-1 1,-24 25 0,24 0-1,24-49 1,25 0 0,-25 0-16,25 0 15,-24 0-15,-1 0 16</inkml:trace>
          <inkml:trace contextRef="#ctx0" brushRef="#br0" timeOffset="1.0864E6">6106 4324 0,'0'-49'16,"-24"49"-16,24-24 15,-49 0 1,24 24 0,1 0-1,-25 0 1,49 48 0,0 1-16,0 0 15,0 0 1,25-25-1,23-24 1,1 0-16,-24 0 16,-1 0-1,-24-24 1,49-49 15,-49 48-31,0 123 94,0-25-78,0-24-16,0 0 0,-24-25 15,24 1-15,0 24 16,24-49 46,-24-25-62,49 1 16,0-25 0,24 25-1</inkml:trace>
          <inkml:trace contextRef="#ctx0" brushRef="#br0" timeOffset="1.08665E6">6521 4422 0,'0'49'31,"0"-25"-15,0 1-1,0-1-15,0 25 16,0-25-16,0 1 15,0 24 1</inkml:trace>
        </inkml:traceGroup>
        <inkml:traceGroup>
          <inkml:annotationXML>
            <emma:emma xmlns:emma="http://www.w3.org/2003/04/emma" version="1.0">
              <emma:interpretation id="{73DA4EEA-29F0-4678-8485-06E83F7D621F}" emma:medium="tactile" emma:mode="ink">
                <msink:context xmlns:msink="http://schemas.microsoft.com/ink/2010/main" type="inkWord" rotatedBoundingBox="8780,6791 9317,6777 9335,7448 8798,7462"/>
              </emma:interpretation>
              <emma:one-of disjunction-type="recognition" id="oneOf19">
                <emma:interpretation id="interp91" emma:lang="" emma:confidence="0.5">
                  <emma:literal>r,</emma:literal>
                </emma:interpretation>
                <emma:interpretation id="interp92" emma:lang="" emma:confidence="0">
                  <emma:literal>R,</emma:literal>
                </emma:interpretation>
                <emma:interpretation id="interp93" emma:lang="" emma:confidence="0">
                  <emma:literal>z,</emma:literal>
                </emma:interpretation>
                <emma:interpretation id="interp94" emma:lang="" emma:confidence="0">
                  <emma:literal>r</emma:literal>
                </emma:interpretation>
                <emma:interpretation id="interp95" emma:lang="" emma:confidence="0">
                  <emma:literal>a,</emma:literal>
                </emma:interpretation>
              </emma:one-of>
            </emma:emma>
          </inkml:annotationXML>
          <inkml:trace contextRef="#ctx0" brushRef="#br0" timeOffset="1.08815E6">6741 4471 0,'49'0'31,"-49"-49"-31,24 49 16,1-122 15,24 73-31,-49 25 0,0-50 16,0 50-16,0-25 15,0 0 1,-25 49-16,1 0 15,-1 0 17,25 25-1,-24-25-31,24 24 16,0 0-1,0 1 1,24-25-16,1 49 15,-1-49 1,50 0 0,-50 0-16,0 0 15,-24 24 48,0 25-48,-48 24 1,48-24 0,0 0-1,0-25 1,24-24 0,25 0-1,0 0-15,-25 0 16,0 0 15</inkml:trace>
          <inkml:trace contextRef="#ctx0" brushRef="#br0" timeOffset="1.08841E6">7278 4446 0,'0'25'32,"0"24"-17,0-25-15,0 1 16,0 23-16,0-23 15,0 24 1</inkml:trace>
        </inkml:traceGroup>
        <inkml:traceGroup>
          <inkml:annotationXML>
            <emma:emma xmlns:emma="http://www.w3.org/2003/04/emma" version="1.0">
              <emma:interpretation id="{16BE9A03-7F80-4322-A30B-FFD9C2D1C599}" emma:medium="tactile" emma:mode="ink">
                <msink:context xmlns:msink="http://schemas.microsoft.com/ink/2010/main" type="inkWord" rotatedBoundingBox="9712,6750 10319,6734 10339,7493 9731,7509"/>
              </emma:interpretation>
              <emma:one-of disjunction-type="recognition" id="oneOf20">
                <emma:interpretation id="interp96" emma:lang="" emma:confidence="0.5">
                  <emma:literal>P}</emma:literal>
                </emma:interpretation>
                <emma:interpretation id="interp97" emma:lang="" emma:confidence="0">
                  <emma:literal>p}</emma:literal>
                </emma:interpretation>
                <emma:interpretation id="interp98" emma:lang="" emma:confidence="0">
                  <emma:literal>3}</emma:literal>
                </emma:interpretation>
                <emma:interpretation id="interp99" emma:lang="" emma:confidence="0">
                  <emma:literal>3};</emma:literal>
                </emma:interpretation>
                <emma:interpretation id="interp100" emma:lang="" emma:confidence="0">
                  <emma:literal>33}</emma:literal>
                </emma:interpretation>
              </emma:one-of>
            </emma:emma>
          </inkml:annotationXML>
          <inkml:trace contextRef="#ctx0" brushRef="#br0" timeOffset="1.08924E6">7669 4300 0,'0'-25'31,"25"-23"-15,23 48 0,1 0-1,0 0 1,-24 0 0,23 0-1,-48 48-15,0-23 16,0-1-1,-24-24-15,24 49 16,-49-49-16,25 0 16,-50 0 31</inkml:trace>
          <inkml:trace contextRef="#ctx0" brushRef="#br0" timeOffset="1.08888E6">7694 4178 0,'0'49'31,"0"-25"-15,0 0-16,0 25 15,0 25-15,24-26 0,-24 1 16,0 0-16,0-24 16,0 48-1</inkml:trace>
          <inkml:trace contextRef="#ctx0" brushRef="#br0" timeOffset="1.09016E6">8060 4007 0,'0'-25'32,"49"25"-17,0 0 1,-25 0-1,1 0 1,-25 74 15,0-26 1,0-23-32,0 24 15,0-25 1,-25-24-1,25 25-15,-49-25 16,49 24-16,0 25 16,0-25-1,0 1 1,0-1 0,25-24-16,24 49 15,-25-49 1,25 0 15,-74 0 0,1 0-15,0 0 0,24 24-1,-49 25 1,49-24-16,0 24 15,0-25-15,0 0 0,0 1 16,0 48 0,0-49-1,-25-24 17,1 0-17,-1 0 16</inkml:trace>
        </inkml:traceGroup>
      </inkml:traceGroup>
    </inkml:traceGroup>
    <inkml:traceGroup>
      <inkml:annotationXML>
        <emma:emma xmlns:emma="http://www.w3.org/2003/04/emma" version="1.0">
          <emma:interpretation id="{14F40AFC-1562-46E0-8301-EE77093A520C}" emma:medium="tactile" emma:mode="ink">
            <msink:context xmlns:msink="http://schemas.microsoft.com/ink/2010/main" type="paragraph" rotatedBoundingBox="2276,7916 3669,7860 3701,8674 2309,8730" alignmentLevel="2"/>
          </emma:interpretation>
        </emma:emma>
      </inkml:annotationXML>
      <inkml:traceGroup>
        <inkml:annotationXML>
          <emma:emma xmlns:emma="http://www.w3.org/2003/04/emma" version="1.0">
            <emma:interpretation id="{52199FFE-1BAA-4919-934E-426319FB459F}" emma:medium="tactile" emma:mode="ink">
              <msink:context xmlns:msink="http://schemas.microsoft.com/ink/2010/main" type="line" rotatedBoundingBox="2276,7916 3669,7860 3701,8674 2309,8730"/>
            </emma:interpretation>
          </emma:emma>
        </inkml:annotationXML>
        <inkml:traceGroup>
          <inkml:annotationXML>
            <emma:emma xmlns:emma="http://www.w3.org/2003/04/emma" version="1.0">
              <emma:interpretation id="{9F62775F-7D28-4B27-8378-4F63C9CCE962}" emma:medium="tactile" emma:mode="ink">
                <msink:context xmlns:msink="http://schemas.microsoft.com/ink/2010/main" type="inkWord" rotatedBoundingBox="2276,7916 3669,7860 3701,8674 2309,8730"/>
              </emma:interpretation>
              <emma:one-of disjunction-type="recognition" id="oneOf21">
                <emma:interpretation id="interp101" emma:lang="" emma:confidence="0.5">
                  <emma:literal>{9}</emma:literal>
                </emma:interpretation>
                <emma:interpretation id="interp102" emma:lang="" emma:confidence="0">
                  <emma:literal>{s}</emma:literal>
                </emma:interpretation>
                <emma:interpretation id="interp103" emma:lang="" emma:confidence="0">
                  <emma:literal>{5}</emma:literal>
                </emma:interpretation>
                <emma:interpretation id="interp104" emma:lang="" emma:confidence="0">
                  <emma:literal>{53</emma:literal>
                </emma:interpretation>
                <emma:interpretation id="interp105" emma:lang="" emma:confidence="0">
                  <emma:literal>{S}</emma:literal>
                </emma:interpretation>
              </emma:one-of>
            </emma:emma>
          </inkml:annotationXML>
          <inkml:trace contextRef="#ctx0" brushRef="#br0" timeOffset="332106.5721">1099 5350 0,'0'-49'31,"-48"25"-16,23 24 1,1 0 0,-25 0-1,24 49 1,25-25 0,0 0-1,0 25 1,0-24-16,0-1 31,49-24-31,-24 0 16,-1 0-1,25 49 1,-25-49 15,-24 24-31,0 1 16,0 24-1,-24-25 1,0-24 0,-1 0-1,-24 0 1,0 0 0,49-49 30</inkml:trace>
          <inkml:trace contextRef="#ctx0" brushRef="#br0" timeOffset="333124.5635">1466 5228 0,'0'-24'16,"24"24"62,1 0-63,23 0 1,-23 0 15,-25 24-15,0 25 0,0-25-1,-49-24 1,49 25-16,-24-25 15,24 48-15,-25-23 16,25-1 0,0 25-1,0 24 1,0-48-16,25-1 16,-1-24-1,25 0 16,0 0-31,-49-24 47,-25 24-31,1 0 0,24 24-1,0 25 1,0 0-1,0 0 1,0 0 0,0-25-1,0 25-15,-25-49 16,-23 0-16,23 24 16,1-24-16,-25 0 31,49-48-16,-25 48 1</inkml:trace>
          <inkml:trace contextRef="#ctx0" brushRef="#br0" timeOffset="331320.1772">416 5179 0,'0'-24'31,"-25"24"16,1 0-32,-25 0 1,24 49 0,-23-25-1,48 25 1,0-25 31,24 25-16,25-49-15,-25 0-1,-24 24 1,25-24-16,-25 49 15,0 0 1,0 24-16,0-24 16,-49-49-1,49 25-15,-25-25 16,25 24-16,-48-24 16,72 0 62,0-24-63,1 24 1,24 0 0,-49 24-1,0 25 1,0 0-1,0 0-15,-25 0 32,25-1-17,0-23 1,0-1 0,25-24 15,-25 25-16,49-25-15,24 0 16,-24 0 0,-49-25 31,-25 25-32,25-49-15</inkml:trace>
        </inkml:traceGroup>
      </inkml:traceGroup>
    </inkml:traceGroup>
    <inkml:traceGroup>
      <inkml:annotationXML>
        <emma:emma xmlns:emma="http://www.w3.org/2003/04/emma" version="1.0">
          <emma:interpretation id="{A0AEA57C-967E-4151-8888-0364D6E18A0E}" emma:medium="tactile" emma:mode="ink">
            <msink:context xmlns:msink="http://schemas.microsoft.com/ink/2010/main" type="paragraph" rotatedBoundingBox="2413,8914 9783,8777 9800,9681 2430,9818" alignmentLevel="2"/>
          </emma:interpretation>
        </emma:emma>
      </inkml:annotationXML>
      <inkml:traceGroup>
        <inkml:annotationXML>
          <emma:emma xmlns:emma="http://www.w3.org/2003/04/emma" version="1.0">
            <emma:interpretation id="{71800C08-F003-498E-9238-D93C1CC04C9D}" emma:medium="tactile" emma:mode="ink">
              <msink:context xmlns:msink="http://schemas.microsoft.com/ink/2010/main" type="line" rotatedBoundingBox="2413,8914 9783,8777 9800,9681 2430,9818"/>
            </emma:interpretation>
          </emma:emma>
        </inkml:annotationXML>
        <inkml:traceGroup>
          <inkml:annotationXML>
            <emma:emma xmlns:emma="http://www.w3.org/2003/04/emma" version="1.0">
              <emma:interpretation id="{9A36A992-4C22-4551-8BFC-82EACECBF7E6}" emma:medium="tactile" emma:mode="ink">
                <msink:context xmlns:msink="http://schemas.microsoft.com/ink/2010/main" type="inkWord" rotatedBoundingBox="2413,8914 3923,8886 3940,9790 2430,9818"/>
              </emma:interpretation>
              <emma:one-of disjunction-type="recognition" id="oneOf22">
                <emma:interpretation id="interp106" emma:lang="" emma:confidence="0.5">
                  <emma:literal>{0}</emma:literal>
                </emma:interpretation>
                <emma:interpretation id="interp107" emma:lang="" emma:confidence="0.5">
                  <emma:literal>{ 03</emma:literal>
                </emma:interpretation>
                <emma:interpretation id="interp108" emma:lang="" emma:confidence="0">
                  <emma:literal>30}</emma:literal>
                </emma:interpretation>
                <emma:interpretation id="interp109" emma:lang="" emma:confidence="0">
                  <emma:literal>{ 0}</emma:literal>
                </emma:interpretation>
                <emma:interpretation id="interp110" emma:lang="" emma:confidence="0">
                  <emma:literal>{ 93</emma:literal>
                </emma:interpretation>
              </emma:one-of>
            </emma:emma>
          </inkml:annotationXML>
          <inkml:trace contextRef="#ctx0" brushRef="#br0" timeOffset="833932.1908">660 6303 0,'0'-25'15,"0"1"48,-49 24-47,0 0-1,25 0-15,-25 0 16,0 0-16,49 24 15,-49-24-15,49 49 0,-24-49 16,24 24-16,0 1 31,0-1-15,24-24 0,25 0-1,-25 0-15,25 0 16,-24 0-16,-1 0 15,25 0 1,-49 49 15,0-24-31,-49 23 16,49-23-16,-73-1 16,48-24-16,25 73 15,-48-73-15,48 25 16,48-25 46,-23 0-46,-25 24 15,0 1-31,0-1 16,0 25-16,0-25 15,0 1-15,0-1 16,0 25-16,0-24 16,49-25-1,-25 0 1,1 0-16,23 0 16,-23 0-16,24 0 15,-25 0-15,25 0 16,-25 0-1,-24-49 17,0 24-17</inkml:trace>
          <inkml:trace contextRef="#ctx0" brushRef="#br0" timeOffset="835113.009">1319 6229 0,'0'49'47,"0"-24"-32,0 23-15,0 1 16,49 25-16,-49-1 16,0 0-16,0 0 15,0 1-15,24-26 0,-24 26 16,0-50-16,0 25 31,0-98 47</inkml:trace>
          <inkml:trace contextRef="#ctx0" brushRef="#br0" timeOffset="834734.3162">1319 6351 0,'-49'0'16,"25"0"15,-49 49 0,73 0-15,0-24-16,0-1 0,0 25 15,0-25-15,0 1 16,24 23-16,1 1 16,48-24-1,-24-25 1,-1 0-1,1 0 1,-24 0 0,-25-25-16,73-24 15,-73 25-15,0 0 16,0-25-16,0 24 16,0 1-16,0-25 15,0 25-15,-24-1 16,24-24-16,-49 49 0,49-24 15,-49 24-15,49-24 16,-25 24-16,-23 0 16,23 0-1,1 0 17,24 24-1</inkml:trace>
          <inkml:trace contextRef="#ctx0" brushRef="#br0" timeOffset="836084.5788">1686 6205 0,'-25'0'16,"25"-25"15,25-23 0,-1 48-15,0 0 0,1 0-1,24 0 1,-49 24-16,0 0 15,24-24-15,-24 49 16,0 0 0,-24 0-1,24-25 1,-25-24-16,25 25 16,-24 24-1,24-25 1,0 1-1,0-1 1,0 25 0,24-49-1,50 24-15,-50-24 16,-73 49 62,49 0-47,0-25-31,0 1 16,0 24 0,25 24-1,-25-24 1,0 0-1,-25-49-15,1 48 16,-25 1-16,0-49 31,25 0 1,24-24-32</inkml:trace>
        </inkml:traceGroup>
        <inkml:traceGroup>
          <inkml:annotationXML>
            <emma:emma xmlns:emma="http://www.w3.org/2003/04/emma" version="1.0">
              <emma:interpretation id="{E64597B4-7809-4C43-B42A-49009998444C}" emma:medium="tactile" emma:mode="ink">
                <msink:context xmlns:msink="http://schemas.microsoft.com/ink/2010/main" type="inkWord" rotatedBoundingBox="4973,8893 6414,8867 6430,9741 4989,9768"/>
              </emma:interpretation>
              <emma:one-of disjunction-type="recognition" id="oneOf23">
                <emma:interpretation id="interp111" emma:lang="" emma:confidence="0.5">
                  <emma:literal>{0}</emma:literal>
                </emma:interpretation>
                <emma:interpretation id="interp112" emma:lang="" emma:confidence="0">
                  <emma:literal>{80}</emma:literal>
                </emma:interpretation>
                <emma:interpretation id="interp113" emma:lang="" emma:confidence="0">
                  <emma:literal>{90}</emma:literal>
                </emma:interpretation>
                <emma:interpretation id="interp114" emma:lang="" emma:confidence="0">
                  <emma:literal>{¥0}</emma:literal>
                </emma:interpretation>
                <emma:interpretation id="interp115" emma:lang="" emma:confidence="0">
                  <emma:literal>{$0}</emma:literal>
                </emma:interpretation>
              </emma:one-of>
            </emma:emma>
          </inkml:annotationXML>
          <inkml:trace contextRef="#ctx0" brushRef="#br0" timeOffset="1.23519E6">3249 6132 0,'-25'0'62,"-24"0"-46,1 0-1,23 24 1,-24-24 0,0 49-1,25 0 1,24-25-1,0 1 1,0-1 0,0 25-1,24-25 17,25-24-32,-24 49 15,-1-49 1,-24 25-1,0-1 17,-24 25-17,-1-49-15,-24 24 16,25-24-16,-25 49 16,98-73 62,24 24-63,-24 0-15,-24 24 32,-25 25-32,0-25 15,0 1-15,0 24 0,0-1 16,0-23-16,0-1 15,0 25 1,0 0 0,48-49 15,1 0-15,-24 0-16,-1-24 15,25 24 1,-49-25 46</inkml:trace>
          <inkml:trace contextRef="#ctx0" brushRef="#br0" timeOffset="1.23585E6">3615 6498 0,'-24'-49'0,"-1"49"31,1 0-31,-25 0 15,49 49 1,0 0 0,0-25-16,0 1 15,0 23-15,0-23 16,24-25-16,-24 49 16,49-49-16,-49 24 0,73-24 15,-48 0-15,-1 0 16,25 0-16,-24 0 15,-1 0-15,25 0 16,-49-49-16,49 0 16,-25 1-1,-24 23-15,0-24 16,0 1-16,0 23 16,0 1-16,-49 24 15,0-74-15,25 74 0,0-48 16,-50 48-16,50 0 15,-1 0-15,1 0 32,-25 0-17,25 0 1,24 48 0</inkml:trace>
          <inkml:trace contextRef="#ctx0" brushRef="#br0" timeOffset="1.23624E6">3688 6156 0,'0'73'47,"0"-24"-31,0 24-16,0 1 0,0-1 15,25 0-15,-25 0 16,0 1-16,0-1 15,0-24-15,0 0 16,24 0-16,-24-25 0,0 0 31,0-48 32</inkml:trace>
          <inkml:trace contextRef="#ctx0" brushRef="#br0" timeOffset="1.23732E6">4103 6156 0,'0'-24'16,"25"24"46,-1 0-46,25 0-1,-24 0 1,-25 48 0,0-23-1,0-1 1,0 1-1,-49 24 17,49-25-17,-25 25 1,25 0 0,0 24-1,0-24 1,25-49-16,-25 24 15,49-24-15,-1 0 16,1 0 0,0 0-1,-73 0 32,-1 0-47,1 0 31,24 25-31,0 23 16,0 50 31,0-73-47,49 23 0,-49-23 16,0-1-16,0 25 15,-25-49 1,25 49-16,-49-49 0,25 0 15,24 24-15,-49-24 16,25 0 0</inkml:trace>
        </inkml:traceGroup>
        <inkml:traceGroup>
          <inkml:annotationXML>
            <emma:emma xmlns:emma="http://www.w3.org/2003/04/emma" version="1.0">
              <emma:interpretation id="{5BBDBD89-AE08-40AA-BC23-A694E80BC654}" emma:medium="tactile" emma:mode="ink">
                <msink:context xmlns:msink="http://schemas.microsoft.com/ink/2010/main" type="inkWord" rotatedBoundingBox="8197,8832 9784,8802 9800,9673 8213,9703"/>
              </emma:interpretation>
              <emma:one-of disjunction-type="recognition" id="oneOf24">
                <emma:interpretation id="interp116" emma:lang="" emma:confidence="0.5">
                  <emma:literal>{803</emma:literal>
                </emma:interpretation>
                <emma:interpretation id="interp117" emma:lang="" emma:confidence="0">
                  <emma:literal>{03</emma:literal>
                </emma:interpretation>
                <emma:interpretation id="interp118" emma:lang="" emma:confidence="0">
                  <emma:literal>{05</emma:literal>
                </emma:interpretation>
                <emma:interpretation id="interp119" emma:lang="" emma:confidence="0">
                  <emma:literal>303</emma:literal>
                </emma:interpretation>
                <emma:interpretation id="interp120" emma:lang="" emma:confidence="0">
                  <emma:literal>903</emma:literal>
                </emma:interpretation>
              </emma:one-of>
            </emma:emma>
          </inkml:annotationXML>
          <inkml:trace contextRef="#ctx0" brushRef="#br0" timeOffset="1.2388E6">6399 6083 0,'-24'0'63,"-25"0"-47,-24 0-1,73 24-15,-49-24 16,49 73-16,-25-73 15,25 25-15,0-1 32,0 1-17,0 24 1,49-49 0,0 0-1,-49 24-15,49-24 16,-49 49 15,0-25-15,-24 25-1,-50-24 1,50-25-16,-1 0 16,25 48-16,-24-48 0,48 0 62,25 0-62,-24 0 16,24 0-1,-49 25-15,48-25 16,-48 49-16,0-1 16,0 1-16,0-24 15,0-1-15,0 1 16,-24 23-16,24-23 15,0-1-15,0 50 16,49-74 31,-25 0-47,1 0 16,23 0-16,-23 0 15,24 0-15,-49-25 63</inkml:trace>
          <inkml:trace contextRef="#ctx0" brushRef="#br0" timeOffset="1.23953E6">7034 6180 0,'0'-24'15,"-49"24"1,25 0 15,24 49-15,-49-25-16,49 1 16,0 24-16,-24-25 15,24 0-15,0 50 16,0-25-16,0-25 15,73 98 17,-24-122-32,-25 0 0,25 0 15,24-49 1,-48 49 0,-25-49-16,49 49 15,-49-73-15,0 49 16,0-1-16,0-24 15,0-24 1,0 24 0,-25 49-1,25-49-15,-73 49 16,48-24-16,1 24 16,-25 0-1,0 0 1,1 0-1,48 24-15</inkml:trace>
          <inkml:trace contextRef="#ctx0" brushRef="#br0" timeOffset="1.2399E6">7010 6058 0,'0'25'47,"0"24"-47,0-1 16,0 1-16,0 0 15,0 0-15,0 0 16,0 24-16,0 98 31,0-98-15,0-24-16,24-49 0,-24 25 15</inkml:trace>
          <inkml:trace contextRef="#ctx0" brushRef="#br0" timeOffset="1.24102E6">7547 6083 0,'25'0'109,"23"0"-77,-48 49-17,0-25 1,0 0 15,0 1-15,-24-25-16,24 49 15,-24-49 1,24 24-16,-49 25 31,49-25-15,-49-24-16,49 49 0,0-24 15,0-1 1,24 25 0,25-49-1,24 24 1,-24-24-16,0 0 16,-25 0-1,-72 0 48,-1 0-48,24 0 1,25 25 0,0 24-1,0-1-15,0 1 16,25 0-1,-25-24 1,49-25-16,-49 48 16,-25-48-1,-24 0-15,1 0 16,23-48 46</inkml:trace>
        </inkml:traceGroup>
      </inkml:traceGroup>
    </inkml:traceGroup>
    <inkml:traceGroup>
      <inkml:annotationXML>
        <emma:emma xmlns:emma="http://www.w3.org/2003/04/emma" version="1.0">
          <emma:interpretation id="{BB4A6774-4A22-457C-8EDE-69E8AD861B37}" emma:medium="tactile" emma:mode="ink">
            <msink:context xmlns:msink="http://schemas.microsoft.com/ink/2010/main" type="paragraph" rotatedBoundingBox="2510,9948 10344,9827 10360,10892 2526,11012" alignmentLevel="2"/>
          </emma:interpretation>
        </emma:emma>
      </inkml:annotationXML>
      <inkml:traceGroup>
        <inkml:annotationXML>
          <emma:emma xmlns:emma="http://www.w3.org/2003/04/emma" version="1.0">
            <emma:interpretation id="{359675BC-8C39-4D55-933D-8EC3779F45E6}" emma:medium="tactile" emma:mode="ink">
              <msink:context xmlns:msink="http://schemas.microsoft.com/ink/2010/main" type="line" rotatedBoundingBox="2510,9948 10344,9827 10360,10892 2526,11012"/>
            </emma:interpretation>
          </emma:emma>
        </inkml:annotationXML>
        <inkml:traceGroup>
          <inkml:annotationXML>
            <emma:emma xmlns:emma="http://www.w3.org/2003/04/emma" version="1.0">
              <emma:interpretation id="{CD82AD4A-FC91-405A-9B68-9F256B42989D}" emma:medium="tactile" emma:mode="ink">
                <msink:context xmlns:msink="http://schemas.microsoft.com/ink/2010/main" type="inkWord" rotatedBoundingBox="2510,9960 4089,9936 4105,10988 2526,11012"/>
              </emma:interpretation>
              <emma:one-of disjunction-type="recognition" id="oneOf25">
                <emma:interpretation id="interp121" emma:lang="" emma:confidence="0.5">
                  <emma:literal>$qirb}</emma:literal>
                </emma:interpretation>
                <emma:interpretation id="interp122" emma:lang="" emma:confidence="0">
                  <emma:literal>$qiub}</emma:literal>
                </emma:interpretation>
                <emma:interpretation id="interp123" emma:lang="" emma:confidence="0">
                  <emma:literal>$qiri}</emma:literal>
                </emma:interpretation>
                <emma:interpretation id="interp124" emma:lang="" emma:confidence="0">
                  <emma:literal>$qirp}</emma:literal>
                </emma:interpretation>
                <emma:interpretation id="interp125" emma:lang="" emma:confidence="0">
                  <emma:literal>$qiri?}</emma:literal>
                </emma:interpretation>
              </emma:one-of>
            </emma:emma>
          </inkml:annotationXML>
          <inkml:trace contextRef="#ctx0" brushRef="#br0" timeOffset="841052.3859">1661 7719 0,'0'25'0,"0"23"31,0 1-15,0 0-16,0 0 16</inkml:trace>
          <inkml:trace contextRef="#ctx0" brushRef="#br0" timeOffset="841353.3324">1759 7524 0,'0'49'78,"0"-1"-78,0 1 0,24 0 16,-24 24-16,0 1 15,0-26-15,0 1 16,49-24-16,-49 24 16</inkml:trace>
          <inkml:trace contextRef="#ctx0" brushRef="#br0" timeOffset="842741.367">1808 7231 0,'0'-49'31,"49"49"-31,-25 0 15,0 0 1,1 0 0,24 24 15,-49 1-15,0-1-16,0 49 15,0-24 1,0 0-1,-49-25 1,49 25 0,0 0-1,0-24 1,49-25 15,-25 0-15,0 0-1,-72 24 32,48 0-47,-49 25 16,49 0-16,0 0 0,0 0 16,0 0-16,0-1 15,24-23-15,25-1 16,-49 25-16,49-24 15,-49 23 1,0 1 0,0-24-16,-49-25 15,25 49-15,-25-49 16,49 24-16,-25-24 16,25-24 15,0-1-31,0-48 0</inkml:trace>
          <inkml:trace contextRef="#ctx0" brushRef="#br0" timeOffset="837403.7498">733 7231 0,'-49'0'31,"0"0"-15,25 0-1,0 0 1,-25 0 0,49 24-16,-49-24 15,49 49-15,-25 24 16,25-48-1,0-1 1,0 25 15,0-25-15,49-24-16,0 25 31,-24-25-31,-25 49 16,0-1-1,0-23 1,0 24 0,-49-49-16,49 24 15,-49-24-15,98 0 78,0 0-62,-25 0 0,-24 49 15,0-25-31,0 1 16,0 24-16,0-1 15,0 1-15,0-24 16,0-1-16,24-24 31,25 0-15,24 0-1,-24 0 1,-24 0 0,-1 0-1,-24-24 48</inkml:trace>
          <inkml:trace contextRef="#ctx0" brushRef="#br0" timeOffset="839294.5536">928 7475 0,'0'-49'31,"-48"49"0,23 0-15,1 0 0,24 24-16,-49-24 15,49 25-15,0-1 32,0 1-17,0 24 1,24-49-16,1 24 15,-1-24 1,25 0 15,-49-73-31,24 73 16,-24-49-16,0 24 16,0 50 62,0-1-78,0 25 15,0-24-15,0-1 16,0 25-16,0 24 0,0-24 16,0 0-16,0 0 15,0-25-15,49 25 16,-24-74 31,-25 1-32,24 24 1,-24-24-16,49 24 16,-49-49-1,0 24 63</inkml:trace>
          <inkml:trace contextRef="#ctx0" brushRef="#br0" timeOffset="839780.3193">1197 7621 0,'0'25'31,"0"-1"-15,0 25-1,0-24 1,0 23-16,0 1 15</inkml:trace>
          <inkml:trace contextRef="#ctx0" brushRef="#br0" timeOffset="840851.9239">1344 7719 0,'24'0'0,"-24"-24"15,0-1-15,49 1 16,-49-25-16,0 25 15,0-25-15,0 24 16,0-24-16,0 25 16,-25-25-16,1 49 15,-25 0 17,49 25-17,0 23 16,25-48-31,-1 0 16,25 0 0,-25 0-1,-24 25 17,0 48-17,0 0 1,0-48 15,0-1-31,49 25 16,-24-49-1,-1 0 1,49 0 0,-48 0-1</inkml:trace>
          <inkml:trace contextRef="#ctx0" brushRef="#br0" timeOffset="841732.3287">1759 7573 0,'-49'-49'0,"49"0"15,24 0 1,1 49 0,-1 0-1,25 24 17,-49 25-17,25-49-15,-25 49 16,0-24-16,0 23 31,0-23-15,-25-25-16,1 24 15,-25-24 1</inkml:trace>
        </inkml:traceGroup>
        <inkml:traceGroup>
          <inkml:annotationXML>
            <emma:emma xmlns:emma="http://www.w3.org/2003/04/emma" version="1.0">
              <emma:interpretation id="{9EF21119-EA5D-43EE-BE00-A7F5631640BF}" emma:medium="tactile" emma:mode="ink">
                <msink:context xmlns:msink="http://schemas.microsoft.com/ink/2010/main" type="inkWord" rotatedBoundingBox="4390,9919 7096,9877 7108,10695 4402,10737"/>
              </emma:interpretation>
              <emma:one-of disjunction-type="recognition" id="oneOf26">
                <emma:interpretation id="interp126" emma:lang="" emma:confidence="0.5">
                  <emma:literal>[519.9}</emma:literal>
                </emma:interpretation>
                <emma:interpretation id="interp127" emma:lang="" emma:confidence="0">
                  <emma:literal>{519.9}</emma:literal>
                </emma:interpretation>
                <emma:interpretation id="interp128" emma:lang="" emma:confidence="0">
                  <emma:literal>{509.9}</emma:literal>
                </emma:interpretation>
                <emma:interpretation id="interp129" emma:lang="" emma:confidence="0">
                  <emma:literal>{59.9}</emma:literal>
                </emma:interpretation>
                <emma:interpretation id="interp130" emma:lang="" emma:confidence="0">
                  <emma:literal>{599.9}</emma:literal>
                </emma:interpretation>
              </emma:one-of>
            </emma:emma>
          </inkml:annotationXML>
          <inkml:trace contextRef="#ctx0" brushRef="#br0" timeOffset="1.36997E6">2662 7182 0,'0'-25'141,"-24"25"-141,0 0 16,-50 25-1,26-25 1,48 24-1,-25-24-15,25 25 16,0 23 15,49-48 1,0 0-17,-25 0 1,-24 25 15,0-1-15,-24 25-1,24 0-15,-73-25 16,-1 50 0,50-50-1,-25-24 1,73 0 31,25 0-32,0 0-15,0 0 16,-49 25 15,0 23-15,0-23-16,0-1 15,0 25-15,0-24 16,0-1-16,0 25 16,0 0 15,24-49 0,50 0-15,-26 0-16,1-25 15,-24 25-15,24-24 16</inkml:trace>
          <inkml:trace contextRef="#ctx0" brushRef="#br0" timeOffset="1.37123E6">3053 7353 0,'-24'0'0,"-25"0"16,25 0-1,-1 0 1,-24 0-1,25 0 1,24 24 0,-25 25-1,25-25 1,0 1 15,25 24 0,48-49-31,-24 0 16,0 0 0,-49 24-16,24-24 15,-24 25 1,0 23 0,0-23-1,0-1 1,-49 25-16,1-49 15,23 0 1,25-24 62</inkml:trace>
          <inkml:trace contextRef="#ctx0" brushRef="#br0" timeOffset="1.37151E6">3273 7573 0,'0'24'62,"-24"-24"-62,24 73 16,0-48-16,0 24 16,0-25-16,-25 49 15,25-48 1</inkml:trace>
          <inkml:trace contextRef="#ctx0" brushRef="#br0" timeOffset="1.37274E6">3542 7621 0,'49'0'62,"-49"-48"-62,24 48 0,-24-25 16,24-24 0,-24 25-1,0-25 1,0 25 0,-24-1-1,-25 25 1,25 0-1,-1 0 1,25 25 0,0 23 15,49-48-15,0 0-1,0 0-15,0 0 31,-25 0-31,25-24 0,0 24 16,-25 0 15,-24 24 32,0 25-48,-49-49 1,49 49-16,0 0 16,0-25-1,0 1 1,25-25 15,24 0 0,-25 0-15,0 0 0,-24 49 46</inkml:trace>
          <inkml:trace contextRef="#ctx0" brushRef="#br0" timeOffset="1.37297E6">4128 7646 0,'49'0'31,"-49"49"-15,0 0-1,0-1-15,0 1 16</inkml:trace>
          <inkml:trace contextRef="#ctx0" brushRef="#br0" timeOffset="1.37479E6">4616 7426 0,'-24'0'0,"24"-24"31,-25 24-15,1 0 15,0 0-16,-25 0-15,0 0 16,49 48 0,-24-48-1,24 25-15,0-1 16,0 25 0,0-24-1,24-25-15,25 0 16,-25 0-1,1 0 1,-25-25-16,24 25 16,-24-49-16,49 0 15,-49 74 79,0 24-78,0 0-1,0-25-15,0 0 0,0 1 16,0 24-16,0-25 16,0 25-1,0-25 1,24-24 109,1 0-94,48 0-15,-73-24-1,49 24-15,-49-49 16,49 49-16,-49-49 16</inkml:trace>
          <inkml:trace contextRef="#ctx0" brushRef="#br0" timeOffset="1.37628E6">4836 7157 0,'25'0'109,"-1"0"-93,0 0-1,25 25 1,-24-1 15,-25 1 0,0 23-15,0-23 0,0-1 15,-49 25-16,24-24 1,25-1 0,0 25 15,0-25-15,25 1 46,24-25-46,-25 0-1,1 0 1,-50 49 109,25-25-109,-49-24-16,49 49 15,0 0 1,0 0-1,0-25 1,0 0 15,25-24-31,-1 0 16,1 0 0,-25 25-1,24-25-15,-24 49 47,-49-25-31,25-24-1,24 49 1,-49-49-16,49-25 62</inkml:trace>
        </inkml:traceGroup>
        <inkml:traceGroup>
          <inkml:annotationXML>
            <emma:emma xmlns:emma="http://www.w3.org/2003/04/emma" version="1.0">
              <emma:interpretation id="{A644BBAF-713D-467B-AE29-C6A9F50373F4}" emma:medium="tactile" emma:mode="ink">
                <msink:context xmlns:msink="http://schemas.microsoft.com/ink/2010/main" type="inkWord" rotatedBoundingBox="7543,9943 8493,9928 8503,10614 7553,10628"/>
              </emma:interpretation>
              <emma:one-of disjunction-type="recognition" id="oneOf27">
                <emma:interpretation id="interp131" emma:lang="" emma:confidence="0.5">
                  <emma:literal>{P,</emma:literal>
                </emma:interpretation>
                <emma:interpretation id="interp132" emma:lang="" emma:confidence="0">
                  <emma:literal>{P.</emma:literal>
                </emma:interpretation>
                <emma:interpretation id="interp133" emma:lang="" emma:confidence="0">
                  <emma:literal>SP,</emma:literal>
                </emma:interpretation>
                <emma:interpretation id="interp134" emma:lang="" emma:confidence="0">
                  <emma:literal>{p,</emma:literal>
                </emma:interpretation>
                <emma:interpretation id="interp135" emma:lang="" emma:confidence="0">
                  <emma:literal>SDP,</emma:literal>
                </emma:interpretation>
              </emma:one-of>
            </emma:emma>
          </inkml:annotationXML>
          <inkml:trace contextRef="#ctx0" brushRef="#br0" timeOffset="1.51573E6">5691 7206 0,'49'0'16,"-49"-24"15,-25 24 0,1 0-15,-25 24-16,-24 25 31,24-25-15,25 25-1,24-24 1,0-1-1,0 25 17,24-49-17,49 0 1,-24 0 0,-49 24-16,25-24 15,-25 25 1,0 24 15,0-25-15,-49 1-1,24-25 1,1 0 0,48 0 46,1 0-46,-1 0-1,-24 24 1,49-24 0,-49 49-1,0 0 1,-24 0-1,24-1 1,0 1 0,0-24-1,24-25 17,25 0-17,0 0-15,-25 0 16,0-25-16,25 25 15,-49-24 64</inkml:trace>
          <inkml:trace contextRef="#ctx0" brushRef="#br0" timeOffset="1.5171E6">6033 7377 0,'0'25'31,"0"23"-31,0-23 16,0 24-16,0 0 15,0 24-15,0-24 16,49 24-16,-49-49 16,0 1-16,0-1 15</inkml:trace>
          <inkml:trace contextRef="#ctx0" brushRef="#br0" timeOffset="1.51749E6">6033 7499 0,'0'-24'16,"-49"-49"31,73 73-47,-24-25 15,25 25-15,24 0 16,0 0 0,-1 0-1,-48 25 1,0 23 0,0 1-1,0 0 1,-48-49-16,48 25 0,-25-25 15,1 0 1,-1 0 0</inkml:trace>
          <inkml:trace contextRef="#ctx0" brushRef="#br0" timeOffset="1.51782E6">6448 7548 0,'0'49'31,"0"-25"-15,0 25-16,-49-24 15,49-1-15,0 25 16</inkml:trace>
        </inkml:traceGroup>
        <inkml:traceGroup>
          <inkml:annotationXML>
            <emma:emma xmlns:emma="http://www.w3.org/2003/04/emma" version="1.0">
              <emma:interpretation id="{DB9F567F-0419-4F1B-9F04-119E29721E54}" emma:medium="tactile" emma:mode="ink">
                <msink:context xmlns:msink="http://schemas.microsoft.com/ink/2010/main" type="inkWord" rotatedBoundingBox="8788,10038 9397,10028 9405,10549 8796,10559"/>
              </emma:interpretation>
              <emma:one-of disjunction-type="recognition" id="oneOf28">
                <emma:interpretation id="interp136" emma:lang="" emma:confidence="0.5">
                  <emma:literal>9,</emma:literal>
                </emma:interpretation>
                <emma:interpretation id="interp137" emma:lang="" emma:confidence="0">
                  <emma:literal>q,</emma:literal>
                </emma:interpretation>
                <emma:interpretation id="interp138" emma:lang="" emma:confidence="0">
                  <emma:literal>q</emma:literal>
                </emma:interpretation>
                <emma:interpretation id="interp139" emma:lang="" emma:confidence="0">
                  <emma:literal>9.</emma:literal>
                </emma:interpretation>
                <emma:interpretation id="interp140" emma:lang="" emma:confidence="0">
                  <emma:literal>q.</emma:literal>
                </emma:interpretation>
              </emma:one-of>
            </emma:emma>
          </inkml:annotationXML>
          <inkml:trace contextRef="#ctx0" brushRef="#br0" timeOffset="1.51905E6">6937 7353 0,'0'-25'15,"0"1"16,0-1-15,-25 25 0,1 0-1,-50 0 1,26 49 0,23-24-1,25 24-15,0-1 16,0 1-1,25-49 17,23 0-17,-23 0-15,-1-24 16,-24-25 0,49 49-16,-49-24 15,0-25 16,0 98 32,0-1-63,0-23 16,0-1-16,0 25 15,0-24-15,0-1 16,0 0-16,0 25 15,0-24-15,0-1 16,0 25-16,25-49 109,-1-24-93,25-25 0,-25 24-1,1 25 1,-25-24 0</inkml:trace>
          <inkml:trace contextRef="#ctx0" brushRef="#br0" timeOffset="1.51934E6">7352 7597 0,'0'24'46,"0"50"-30,0-50-16,0 25 16,0-25-1</inkml:trace>
        </inkml:traceGroup>
        <inkml:traceGroup>
          <inkml:annotationXML>
            <emma:emma xmlns:emma="http://www.w3.org/2003/04/emma" version="1.0">
              <emma:interpretation id="{C6FC3A12-6193-4CED-81A3-175AB1692CA5}" emma:medium="tactile" emma:mode="ink">
                <msink:context xmlns:msink="http://schemas.microsoft.com/ink/2010/main" type="inkWord" rotatedBoundingBox="9663,9921 10345,9910 10357,10669 9674,10679"/>
              </emma:interpretation>
              <emma:one-of disjunction-type="recognition" id="oneOf29">
                <emma:interpretation id="interp141" emma:lang="" emma:confidence="0.5">
                  <emma:literal>r}</emma:literal>
                </emma:interpretation>
                <emma:interpretation id="interp142" emma:lang="" emma:confidence="0">
                  <emma:literal>a}</emma:literal>
                </emma:interpretation>
                <emma:interpretation id="interp143" emma:lang="" emma:confidence="0">
                  <emma:literal>R}</emma:literal>
                </emma:interpretation>
                <emma:interpretation id="interp144" emma:lang="" emma:confidence="0">
                  <emma:literal>3}</emma:literal>
                </emma:interpretation>
                <emma:interpretation id="interp145" emma:lang="" emma:confidence="0">
                  <emma:literal>B}</emma:literal>
                </emma:interpretation>
              </emma:one-of>
            </emma:emma>
          </inkml:annotationXML>
          <inkml:trace contextRef="#ctx0" brushRef="#br0" timeOffset="1.52054E6">7620 7670 0,'25'0'63,"-25"-24"-63,49 24 0,-49-25 16,24 25-16,-24-48 15,24 48-15,-24-49 0,49 0 16,-49 24-16,0 1 15,0 0-15,0-50 16,0 50 0,-24 24-1,-1 0 17,1 0-1,0 0 16,24 49-47,0-25 31,0 1-31,24 23 16,25-48-1,-25 0 1,1 0-1,24-24 1,-1 24 15,-48 24 1,-24 1-17,24 24 1,0 0-1,0-1 1,0-23 0,24-25-1,1 0 1,24 0 0,0 0-1</inkml:trace>
          <inkml:trace contextRef="#ctx0" brushRef="#br0" timeOffset="1.52203E6">8011 7182 0,'0'-25'0,"25"25"125,-1 0-110,0 0 1,50 25 31,-74-1-47,0 25 31,0-25-15,0 1 15,0 24-15,-25-49-1,25 24 1,0 1 0,0-1-1,0 25 16,0-25 1,25-24-17,24 0 1,-25 0 15,0 0 0,-48 0 79,24 25-110,-49 24 15,49-25 1,0 0 0,0 1-1,0 24 1,0-25 0,25-24-1,-1 0 1,0 0-1,25 25 1,-49 23 47,0-23-48,-24-25 1,24 24-16,-25-24 15,1 49-15,-25-49 16,0 0 0,49 24-1,-24-24 1</inkml:trace>
        </inkml:traceGroup>
      </inkml:traceGroup>
    </inkml:traceGroup>
    <inkml:traceGroup>
      <inkml:annotationXML>
        <emma:emma xmlns:emma="http://www.w3.org/2003/04/emma" version="1.0">
          <emma:interpretation id="{1283F507-C50D-4599-A751-0DED9176A703}" emma:medium="tactile" emma:mode="ink">
            <msink:context xmlns:msink="http://schemas.microsoft.com/ink/2010/main" type="paragraph" rotatedBoundingBox="2346,10792 6430,10870 6414,11722 2330,11644" alignmentLevel="2"/>
          </emma:interpretation>
        </emma:emma>
      </inkml:annotationXML>
      <inkml:traceGroup>
        <inkml:annotationXML>
          <emma:emma xmlns:emma="http://www.w3.org/2003/04/emma" version="1.0">
            <emma:interpretation id="{8D01594E-CE82-4F04-B9AD-CED5FEDF2D8F}" emma:medium="tactile" emma:mode="ink">
              <msink:context xmlns:msink="http://schemas.microsoft.com/ink/2010/main" type="line" rotatedBoundingBox="2346,10792 6430,10870 6414,11722 2330,11644"/>
            </emma:interpretation>
          </emma:emma>
        </inkml:annotationXML>
        <inkml:traceGroup>
          <inkml:annotationXML>
            <emma:emma xmlns:emma="http://www.w3.org/2003/04/emma" version="1.0">
              <emma:interpretation id="{1C90BAC2-35D2-481A-99E1-DACD46894C5D}" emma:medium="tactile" emma:mode="ink">
                <msink:context xmlns:msink="http://schemas.microsoft.com/ink/2010/main" type="inkWord" rotatedBoundingBox="2345,10863 4068,10896 4053,11677 2330,11644"/>
              </emma:interpretation>
              <emma:one-of disjunction-type="recognition" id="oneOf30">
                <emma:interpretation id="interp146" emma:lang="" emma:confidence="0.5">
                  <emma:literal>{915}</emma:literal>
                </emma:interpretation>
                <emma:interpretation id="interp147" emma:lang="" emma:confidence="0">
                  <emma:literal>{9153</emma:literal>
                </emma:interpretation>
                <emma:interpretation id="interp148" emma:lang="" emma:confidence="0.5">
                  <emma:literal>{915 }</emma:literal>
                </emma:interpretation>
                <emma:interpretation id="interp149" emma:lang="" emma:confidence="0">
                  <emma:literal>Eris }</emma:literal>
                </emma:interpretation>
                <emma:interpretation id="interp150" emma:lang="" emma:confidence="0">
                  <emma:literal>Elis }</emma:literal>
                </emma:interpretation>
              </emma:one-of>
            </emma:emma>
          </inkml:annotationXML>
          <inkml:trace contextRef="#ctx0" brushRef="#br0" timeOffset="1.09392E6">464 8232 0,'49'-49'16,"-49"25"31,0-25-31,-24 49 15,-49 0-16,24 0 1,49 24-16,-49-24 16,49 25-16,-25-25 0,25 24 15,0 1 1,0 23 0,0-23-1,74-25 1,-50 49 15,25-49-15,-25 0-1,-24 24-15,0 1 16,0-1 0,-48-24-1,48 49-15,-49-49 16,24 0-16,50 0 62,24 0-46,-25 0 0,-24 49 15,0-25-31,0 0 0,0 25 0,0-24 31,0-1-31,0 25 0,0-25 0,0 25 31,24-49 1,25 0-17,-24 0 1</inkml:trace>
          <inkml:trace contextRef="#ctx0" brushRef="#br0" timeOffset="1.09492E6">733 8647 0,'0'-24'47,"49"-25"-31,-25 0-16,-24 25 15,0-25-15,49 24 16,-49 1-16,0-25 16,0 25-16,0-1 15,-24-24 1,-1 49 15,1 0-15,-25 0-1,49 49-15,0 0 16,0-24 0,0-1-1,24-24 1,1 0-1,-1 0-15,25 0 16,-24 0 0,-1 0-16,25 0 15,-49 49 79,0 0-78,0-1-1,0 1 1,0-24-16,49 24 16,0-49 15,-1 0-31,-23 0 15,-1 0 1</inkml:trace>
          <inkml:trace contextRef="#ctx0" brushRef="#br0" timeOffset="1.09514E6">1270 8525 0,'25'0'16,"-25"24"-16,0 25 16,0 25-1,0-50 1,0 0-16,0 25 0,0-24 15</inkml:trace>
          <inkml:trace contextRef="#ctx0" brushRef="#br0" timeOffset="1.09593E6">1734 8305 0,'-48'0'47,"48"-24"-47,-25 24 16,-24 0-16,-24 0 15,24 49 1,25 24 0,24-49-1,0 25 1,49-24 15,-25-25-15,0 48-1,25-48 1,-49 25 0,25-25-1,-25 24-15,0 25 16,-25-24 0,-24-25-1,25 24-15,0-24 16,-25 0-16,24 0 15,1 0 1,-25 0 15,49-49-31</inkml:trace>
          <inkml:trace contextRef="#ctx0" brushRef="#br0" timeOffset="1.09749E6">1734 8183 0,'25'0'125,"24"0"-109,-49 25 0,24-25-1,-24 24-15,25 25 32,-25-25-17,0 1 16,0 24-15,0-25 0,0 0 15,0 25 0,0-24 0,0-1-15,0 0 0,48-24-1,-23 0 1,24 0 0,-25 0-1,-48 25 63,-25 24-78,49 0 32,0-25-32,0 0 15,0 25-15,0-24 16,24 24-1,-24-1 1,49-48-16,-49 25 31,-24-25-31,-1 0 16,1 0 0,-1 0-1,-23 0-15,23 0 16</inkml:trace>
        </inkml:traceGroup>
        <inkml:traceGroup>
          <inkml:annotationXML>
            <emma:emma xmlns:emma="http://www.w3.org/2003/04/emma" version="1.0">
              <emma:interpretation id="{326DC34D-7692-4AA4-937D-9106CCD7C004}" emma:medium="tactile" emma:mode="ink">
                <msink:context xmlns:msink="http://schemas.microsoft.com/ink/2010/main" type="inkWord" rotatedBoundingBox="5107,10845 6430,10870 6415,11696 5091,11670"/>
              </emma:interpretation>
              <emma:one-of disjunction-type="recognition" id="oneOf31">
                <emma:interpretation id="interp151" emma:lang="" emma:confidence="0.5">
                  <emma:literal>{53</emma:literal>
                </emma:interpretation>
                <emma:interpretation id="interp152" emma:lang="" emma:confidence="0.5">
                  <emma:literal>{ 5}</emma:literal>
                </emma:interpretation>
                <emma:interpretation id="interp153" emma:lang="" emma:confidence="0">
                  <emma:literal>{553,</emma:literal>
                </emma:interpretation>
                <emma:interpretation id="interp154" emma:lang="" emma:confidence="0">
                  <emma:literal>{ 53</emma:literal>
                </emma:interpretation>
                <emma:interpretation id="interp155" emma:lang="" emma:confidence="0">
                  <emma:literal>{ 5B</emma:literal>
                </emma:interpretation>
              </emma:one-of>
            </emma:emma>
          </inkml:annotationXML>
          <inkml:trace contextRef="#ctx0" brushRef="#br0" timeOffset="1.22773E6">3200 8232 0,'0'-24'63,"49"24"-48,-74 0 64,1 0-79,-1 0 15,-23 0 1,-1 48-1,49-23 1,-25-25 0,25 49-16,0-25 31,0 1 0,49-25 16,-49 48-31,25-48-16,-1 0 15,25 25 1,-49-1 0,24-24-16,-24 49 15,0-25-15,0 1 16,-49 24-1,1-49 1,48 24 0,-49-24-16,24 0 31,50-49 31,24 49-46,-25 0 15,-24 49 1,0 0-17,0 0 1,0 0-16,0-25 15,0 25 1,0-25 0,49 1 15,-25-25-15,49 0-1,-48 0 1,-1 0-16,1 0 15,24 0-15,-25-25 16,-24-23 62</inkml:trace>
          <inkml:trace contextRef="#ctx0" brushRef="#br0" timeOffset="1.22873E6">3884 8305 0,'-25'0'31,"1"0"0,-49 0-15,48 0-16,-24 0 15,25 0 1,24 49-16,-49-49 16,49 25-16,0-1 31,0 0-31,0 25 31,24-49-15,-24 25-1,25-25-15,-1 0 16,25 0 0,-24 0-1,-1 0 1,0 0-1,-24 24 1,49-24 0,-49 49-16,0-25 31,-24 1-15,-1-25-1,25 49-15,-48-49 16,-26 0-1,25 0 1,1 0 15,48-25-31,24 1 47</inkml:trace>
          <inkml:trace contextRef="#ctx0" brushRef="#br0" timeOffset="1.23004E6">4152 8110 0,'-24'0'0,"48"0"63,1 0-32,24 0-15,-25 0-1,25 24 1,-49 1-1,24-25 1,-24 24 0,-24 25-16,-1 0 31,1-25-15,-25 25-1,49-24 1,0-1-1,0 25 1,0-25 0,0 1 15,0-1 0,49-24-31,-25 0 16,1 0-1,24 0 1,-25 0 15,-24-24-31,-24-25 16,-1 49 0,1 0-1,-25 0 1,0 49-1,49-25 1,0 0 0,0 25-1,0 0 1,25-49 0,-25 25-16,48-25 15,-48 24-15,25 25 16,-25-25-1,0 25 17,0-24-32,-73-25 15,24 0 1,24 48-16,1-48 31,24-24 16,0-25-31</inkml:trace>
        </inkml:traceGroup>
      </inkml:traceGroup>
    </inkml:traceGroup>
    <inkml:traceGroup>
      <inkml:annotationXML>
        <emma:emma xmlns:emma="http://www.w3.org/2003/04/emma" version="1.0">
          <emma:interpretation id="{742433AF-1A48-4BA3-B206-CBB4B13A2FAA}" emma:medium="tactile" emma:mode="ink">
            <msink:context xmlns:msink="http://schemas.microsoft.com/ink/2010/main" type="paragraph" rotatedBoundingBox="8297,10968 9591,10947 9602,11671 8309,11692" alignmentLevel="4"/>
          </emma:interpretation>
        </emma:emma>
      </inkml:annotationXML>
      <inkml:traceGroup>
        <inkml:annotationXML>
          <emma:emma xmlns:emma="http://www.w3.org/2003/04/emma" version="1.0">
            <emma:interpretation id="{F9688452-7B25-4655-84CA-193FE01ED0BB}" emma:medium="tactile" emma:mode="ink">
              <msink:context xmlns:msink="http://schemas.microsoft.com/ink/2010/main" type="line" rotatedBoundingBox="8297,10968 9591,10947 9602,11671 8309,11692"/>
            </emma:interpretation>
          </emma:emma>
        </inkml:annotationXML>
        <inkml:traceGroup>
          <inkml:annotationXML>
            <emma:emma xmlns:emma="http://www.w3.org/2003/04/emma" version="1.0">
              <emma:interpretation id="{946C280A-ACCC-4D64-99F4-EA5AE9E75406}" emma:medium="tactile" emma:mode="ink">
                <msink:context xmlns:msink="http://schemas.microsoft.com/ink/2010/main" type="inkWord" rotatedBoundingBox="8297,10968 8684,10961 8694,11624 8308,11631"/>
              </emma:interpretation>
              <emma:one-of disjunction-type="recognition" id="oneOf32">
                <emma:interpretation id="interp156" emma:lang="" emma:confidence="0.5">
                  <emma:literal>{</emma:literal>
                </emma:interpretation>
                <emma:interpretation id="interp157" emma:lang="" emma:confidence="0">
                  <emma:literal>E</emma:literal>
                </emma:interpretation>
                <emma:interpretation id="interp158" emma:lang="" emma:confidence="0">
                  <emma:literal>a</emma:literal>
                </emma:interpretation>
                <emma:interpretation id="interp159" emma:lang="" emma:confidence="0">
                  <emma:literal>g</emma:literal>
                </emma:interpretation>
                <emma:interpretation id="interp160" emma:lang="" emma:confidence="0">
                  <emma:literal>q</emma:literal>
                </emma:interpretation>
              </emma:one-of>
            </emma:emma>
          </inkml:annotationXML>
          <inkml:trace contextRef="#ctx0" brushRef="#br0" timeOffset="1.23149E6">6570 8208 0,'-49'0'94,"0"0"-94,1 0 15,-1 0 1,24 24 0,25 25-1,0-25 1,0 1 15,25 24 0,24-49-15,-49 24 0,24 0-1,-24 25 1,0-24-16,-73 23 16,24 1-1,25-49 1,-25 0-1,49 25-15,49-25 63,-1 0-47,-23-49-16,24 49 15,-49 73 32,0-24-47,0-25 16,0 1-16,0 24 15,0 0 1,0-25 0,24-24-1,25 0 1,-25 0-16,25 0 15,-24 0-15,-1 0 16,0 0 0,-24-49 46</inkml:trace>
        </inkml:traceGroup>
        <inkml:traceGroup>
          <inkml:annotationXML>
            <emma:emma xmlns:emma="http://www.w3.org/2003/04/emma" version="1.0">
              <emma:interpretation id="{2B44D668-3D85-450E-A747-D9A18887CBB2}" emma:medium="tactile" emma:mode="ink">
                <msink:context xmlns:msink="http://schemas.microsoft.com/ink/2010/main" type="inkWord" rotatedBoundingBox="8934,10973 9591,10962 9602,11671 8945,11682"/>
              </emma:interpretation>
              <emma:one-of disjunction-type="recognition" id="oneOf33">
                <emma:interpretation id="interp161" emma:lang="" emma:confidence="0.5">
                  <emma:literal>p}</emma:literal>
                </emma:interpretation>
                <emma:interpretation id="interp162" emma:lang="" emma:confidence="0">
                  <emma:literal>P}</emma:literal>
                </emma:interpretation>
                <emma:interpretation id="interp163" emma:lang="" emma:confidence="0">
                  <emma:literal>b}</emma:literal>
                </emma:interpretation>
                <emma:interpretation id="interp164" emma:lang="" emma:confidence="0">
                  <emma:literal>p};</emma:literal>
                </emma:interpretation>
                <emma:interpretation id="interp165" emma:lang="" emma:confidence="0">
                  <emma:literal>pl}</emma:literal>
                </emma:interpretation>
              </emma:one-of>
            </emma:emma>
          </inkml:annotationXML>
          <inkml:trace contextRef="#ctx0" brushRef="#br0" timeOffset="1.23246E6">6912 8525 0,'-24'-24'15,"24"-25"1,0 24-1,0-23 1,0 23 0,24 25-1,1 0 1,23 0 0,-23 0-1,-1 0-15,25 25 16,-49 23-1,0 1 1,0-24 0,0 23-1,-24-23 1,-25-25 0,0 0-1,25 0 16</inkml:trace>
          <inkml:trace contextRef="#ctx0" brushRef="#br0" timeOffset="1.23199E6">6937 8305 0,'0'49'47,"0"-24"-32,0 48-15,0-24 16,0-1-16,0 1 16,0 0-16,0 0 15,0 0-15,0 0 0,0-25 16,0 1 0,0-50 15,0 1-31</inkml:trace>
          <inkml:trace contextRef="#ctx0" brushRef="#br0" timeOffset="1.23341E6">7352 8232 0,'-25'-24'0,"50"24"94,24 0-79,-25 0 1,0 0 0,-24 48-1,25-48-15,-25 49 0,0-24 16,0-1-1,-25-24 1,25 49-16,-48-49 16,48 49-16,-25-49 0,25 49 15,-49-1 1,49 1 0,0-24-1,74 24 16,-50-49-31,0 0 16,25 0 0,0-49 15,-73 49-15,-25 0-1,49 24 1,0 25-1,0 0 1,0 0-16,0 0 16,0-25 15,-25-24-15,1 49-1,-25-49 1,0 0 15,25 0-15</inkml:trace>
        </inkml:traceGroup>
      </inkml:traceGroup>
    </inkml:traceGroup>
    <inkml:traceGroup>
      <inkml:annotationXML>
        <emma:emma xmlns:emma="http://www.w3.org/2003/04/emma" version="1.0">
          <emma:interpretation id="{604936E8-9024-416E-AEFC-645EF50EF6D4}" emma:medium="tactile" emma:mode="ink">
            <msink:context xmlns:msink="http://schemas.microsoft.com/ink/2010/main" type="paragraph" rotatedBoundingBox="1904,11898 10354,11893 10355,12894 1905,12899" alignmentLevel="2"/>
          </emma:interpretation>
        </emma:emma>
      </inkml:annotationXML>
      <inkml:traceGroup>
        <inkml:annotationXML>
          <emma:emma xmlns:emma="http://www.w3.org/2003/04/emma" version="1.0">
            <emma:interpretation id="{E53CF27A-7444-4CCA-9DF7-656E1F3DF369}" emma:medium="tactile" emma:mode="ink">
              <msink:context xmlns:msink="http://schemas.microsoft.com/ink/2010/main" type="line" rotatedBoundingBox="1904,11898 10354,11893 10355,12894 1905,12899"/>
            </emma:interpretation>
          </emma:emma>
        </inkml:annotationXML>
        <inkml:traceGroup>
          <inkml:annotationXML>
            <emma:emma xmlns:emma="http://www.w3.org/2003/04/emma" version="1.0">
              <emma:interpretation id="{675C1FD8-7FD5-48D5-A7A4-A0F055541412}" emma:medium="tactile" emma:mode="ink">
                <msink:context xmlns:msink="http://schemas.microsoft.com/ink/2010/main" type="inkWord" rotatedBoundingBox="1904,11992 4175,11990 4176,12772 1905,12774"/>
              </emma:interpretation>
              <emma:one-of disjunction-type="recognition" id="oneOf34">
                <emma:interpretation id="interp166" emma:lang="" emma:confidence="0.5">
                  <emma:literal>{519.9}</emma:literal>
                </emma:interpretation>
                <emma:interpretation id="interp167" emma:lang="" emma:confidence="0">
                  <emma:literal>{59.9}</emma:literal>
                </emma:interpretation>
                <emma:interpretation id="interp168" emma:lang="" emma:confidence="0">
                  <emma:literal>{509.9}</emma:literal>
                </emma:interpretation>
                <emma:interpretation id="interp169" emma:lang="" emma:confidence="0">
                  <emma:literal>{599.9}</emma:literal>
                </emma:interpretation>
                <emma:interpretation id="interp170" emma:lang="" emma:confidence="0.5">
                  <emma:literal>{519, 9}</emma:literal>
                </emma:interpretation>
              </emma:one-of>
            </emma:emma>
          </inkml:annotationXML>
          <inkml:trace contextRef="#ctx0" brushRef="#br0" timeOffset="1.35386E6">0 9282 0,'0'-24'47,"-48"24"31,23 0-47,1 0-15,24 24-16,-25-24 16,25 49-1,0-25 1,0 1-1,25-25 17,-25 49-17,24-49-15,25 0 16,-25 24 15,-24 25 0,0 0-15,-48 24 0,23-73-1,25 25 1,-24-25-16,-25 0 31,73 0 16,1 0-31,-1 0-1,1 0 1,-25 48 31,0 1-32,0 0 1,0 0 0,0 0-1,0-25 1,48 1 15,-23-25-15,24 0-1,24 0-15,-49 0 32,-73 0 30</inkml:trace>
          <inkml:trace contextRef="#ctx0" brushRef="#br0" timeOffset="1.3554E6">367 9429 0,'0'-25'0,"0"1"47,-25 24-31,-24 0-1,25 0 1,24 49-1,-24-49-15,24 24 16,0 1 0,0-1 15,0 25 0,24-49 0,-24 24-31,24-24 16,25 0 0,-49 25-16,25-25 15,-25 49 1,0-25 0,0 0-1,0 25 16,-49-49-15,0 0 0,25 0-1,24-24 63,24 24-62</inkml:trace>
          <inkml:trace contextRef="#ctx0" brushRef="#br0" timeOffset="1.35574E6">562 9624 0,'0'25'15,"49"23"17,-49-23-32,0-1 15,0 25-15,0-25 0,0 1 16,0-1-16,0 25 16,-24-49-16</inkml:trace>
          <inkml:trace contextRef="#ctx0" brushRef="#br0" timeOffset="1.35689E6">831 9746 0,'24'0'47,"1"-24"-31,-25-1-1,48-23 1,-48-1 0,0 0-1,-24-24 1,0 48 15,-25 25-15,24 0-16,1 0 15,24 49 48,24-25-16,25-24-32,-24 0 1,-1 0-16,25 0 16,24-48-1,-48 48 17,-25-25-32,0 50 78,0 48-63,0-49 1,0 1 0,48-25 46,-23 0-46,24 0-1,-49 24 63</inkml:trace>
          <inkml:trace contextRef="#ctx0" brushRef="#br0" timeOffset="1.35716E6">1319 9697 0,'0'25'16,"0"24"0,0-1-16,0 1 15,0-24 1</inkml:trace>
          <inkml:trace contextRef="#ctx0" brushRef="#br0" timeOffset="1.35854E6">1710 9478 0,'0'-25'15,"-24"-24"1,-25 49-1,24 0 1,-24 0 0,25 0-1,0 25 17,24-1-17,0 1 1,0 23-1,0-23 17,24-25-32,25 0 15,-25 0 17,1 0-17,-1 0 1,-24-49-1,0 25 17,0 48 30,0 25-46,0 0-16,0-25 15,0 1-15,0-1 16,0 25-16,0-25 16,0 25-16,0 0 15,0 0 1,49-49 93,-49-25-109,24 25 16,-24-24-16,25 24 0,-25-25 16,49 25-1,-49-48 48</inkml:trace>
          <inkml:trace contextRef="#ctx0" brushRef="#br0" timeOffset="1.36023E6">1857 9282 0,'0'-24'32,"24"24"15,-24-25-47,24 25 15,1 0 16,-1 0-15,25 0 31,-49 25-16,24-25-15,-24 24-16,0 25 31,0-25-15,0 1 15,0 24 0,-48-49 0,48 24-15,0 1 0,-25 23 15,25-23-15,0-1 15,0 1-16,0 24 1,0-25 31,49-24-16,-25 0-15,1 0 15,-1 0 32,-48 0 15,24 24-63,-49-24-15,49 49 16,0-24 15,0-1-15,0 0 15,24-24-15,-24 49-1,25-49 1,-25 25 0,24-25-1,25 24 1,-49 25 46,-24-49-46,24 24-16,-25-24 16,1 0-1,24 25 1,-25-25-16,-23 0 31,72 0 16</inkml:trace>
        </inkml:traceGroup>
        <inkml:traceGroup>
          <inkml:annotationXML>
            <emma:emma xmlns:emma="http://www.w3.org/2003/04/emma" version="1.0">
              <emma:interpretation id="{D75F17BA-B1F1-40EE-AFD2-1C0C1E33CD9D}" emma:medium="tactile" emma:mode="ink">
                <msink:context xmlns:msink="http://schemas.microsoft.com/ink/2010/main" type="inkWord" rotatedBoundingBox="4615,12041 6837,12039 6838,12796 4616,12798"/>
              </emma:interpretation>
              <emma:one-of disjunction-type="recognition" id="oneOf35">
                <emma:interpretation id="interp171" emma:lang="" emma:confidence="0.5">
                  <emma:literal>{9 s}</emma:literal>
                </emma:interpretation>
                <emma:interpretation id="interp172" emma:lang="" emma:confidence="0.5">
                  <emma:literal>{9 s }</emma:literal>
                </emma:interpretation>
                <emma:interpretation id="interp173" emma:lang="" emma:confidence="0.5">
                  <emma:literal>{ 9 s}</emma:literal>
                </emma:interpretation>
                <emma:interpretation id="interp174" emma:lang="" emma:confidence="0.5">
                  <emma:literal>{r, s}</emma:literal>
                </emma:interpretation>
                <emma:interpretation id="interp175" emma:lang="" emma:confidence="0">
                  <emma:literal>{9, s}</emma:literal>
                </emma:interpretation>
              </emma:one-of>
            </emma:emma>
          </inkml:annotationXML>
          <inkml:trace contextRef="#ctx0" brushRef="#br0" timeOffset="1.73791E6">2785 9331 0,'-49'0'109,"0"0"-109,24 0 16,1 49-16,-49-25 15,73 1 1,0 24 0,24-49 15,-24 24-31,73-24 0,-48 0 15,-1 0-15,1 0 0,48 0 16,-73 24 0,0 25-1,-49 25 1,25-50 0,-25 25-16,24-25 15,1 1 1,48-25 46,1 0-62,-1 0 16,25-49-16,-24 49 16,-1 0-16,-24 49 15,0-1-15,0-23 16,0-1-16,0 25 15,0-24-15,0-1 0,0 25 16,24-49 31,1 0-47,24 0 0,-25 0 16,1 0-16,-1 0 15,-24-25 16</inkml:trace>
          <inkml:trace contextRef="#ctx0" brushRef="#br0" timeOffset="1.73875E6">3273 9771 0,'24'0'47,"-24"-49"-31,49 24-16,-49 1 15,49-25-15,-49 25 0,49-25 16,-49 24 0,0-23-16,0 23 31,-73 25-15,24 0-16,-24 0 46,73 25-46,0 23 16,0-23 0,48-25-1,1 49-15,-24-49 16,-1 0-16,25 0 16,-25 0-16,1 0 15,24-25-15,-74 50 78,1 24-62,24-1-16,0-23 16,-49 24-16,49-1 15,0-23 1,24-25-1,25 49-15,-24-49 16,-1 0-16,25 0 16,-25 0-16,1 0 15</inkml:trace>
          <inkml:trace contextRef="#ctx0" brushRef="#br0" timeOffset="1.73899E6">3786 9722 0,'0'49'47,"0"-25"-47,0 25 16,0-25-16,0 1 0,0 24 15,0-1 1</inkml:trace>
          <inkml:trace contextRef="#ctx0" brushRef="#br0" timeOffset="1.7398E6">4299 9502 0,'0'-49'15,"0"25"17,-49 24-17,0 0 1,0 0 0,0 0-1,49 49-15,0-25 16,0 25 15,25-49-15,-25 24-1,24-24-15,25 0 16,0 49 0,0-49-1,0 0 1,-49 25-16,24-25 0,-24 24 15,0 25 1,0 0 0,0-25-1,-49-24-15,0 24 0,25-24 16,-25 0 0,0 0-1,49-48 32,25 23-47,-25-24 16</inkml:trace>
          <inkml:trace contextRef="#ctx0" brushRef="#br0" timeOffset="1.74054E6">4494 9307 0,'-24'0'16,"24"-25"31,24 25-32,25 0 1,0 0 0,0 0-1,-25 0 1,-24 49-1,0 0 1,-24-25 0,24 25-16,-49-24 15,49 23-15,0 1 16,0-24 31,24-25-47,25 0 15,-24 0-15,-1 0 0,0 0 16,25-25-16,-73 50 47,-49 146 0,73-98-47,24-49 15,25 1 1,-49 24 15,0-25-15,-25 0 0,-23-24-16,23 49 0,1-49 15,-25 0 16</inkml:trace>
        </inkml:traceGroup>
        <inkml:traceGroup>
          <inkml:annotationXML>
            <emma:emma xmlns:emma="http://www.w3.org/2003/04/emma" version="1.0">
              <emma:interpretation id="{FDE4E667-25D8-4D38-8DCB-08CAE65EC9AC}" emma:medium="tactile" emma:mode="ink">
                <msink:context xmlns:msink="http://schemas.microsoft.com/ink/2010/main" type="inkWord" rotatedBoundingBox="7717,11895 10354,11893 10355,12894 7718,12896"/>
              </emma:interpretation>
              <emma:one-of disjunction-type="recognition" id="oneOf36">
                <emma:interpretation id="interp176" emma:lang="" emma:confidence="0.5">
                  <emma:literal>{Pique}</emma:literal>
                </emma:interpretation>
                <emma:interpretation id="interp177" emma:lang="" emma:confidence="0.5">
                  <emma:literal>{Pig, r }</emma:literal>
                </emma:interpretation>
                <emma:interpretation id="interp178" emma:lang="" emma:confidence="0">
                  <emma:literal>{Piques}</emma:literal>
                </emma:interpretation>
                <emma:interpretation id="interp179" emma:lang="" emma:confidence="0">
                  <emma:literal>{Pia, r }</emma:literal>
                </emma:interpretation>
                <emma:interpretation id="interp180" emma:lang="" emma:confidence="0">
                  <emma:literal>{Piqua}</emma:literal>
                </emma:interpretation>
              </emma:one-of>
            </emma:emma>
          </inkml:annotationXML>
          <inkml:trace contextRef="#ctx0" brushRef="#br0" timeOffset="1.74198E6">5935 9258 0,'-49'0'78,"-24"0"-62,24 24-16,25-24 15,-1 25-15,-23 23 16,48-23-1,24-25 17,25 0-32,-25 24 15,1-24-15,48 0 16,-73 49 0,-25-24-1,1-25 1,-25 48-1,25-48-15,-1 74 16,-23-74 0,72 0 15,0 0-15,1 0-16,-1 0 15,49 0-15,-73 24 31,0 1-31,0-1 16,-48 25-16,48-25 0,-25 25 16,25-25-1,0 1-15,0-1 16,49 25 0,24-49 15,1 25-31,-50-25 15,0 0 64</inkml:trace>
          <inkml:trace contextRef="#ctx0" brushRef="#br0" timeOffset="1.74328E6">6302 9502 0,'0'24'0,"0"50"16,0-50-16,0 25 15,0 0-15,0 24 16,0 0-16,0-24 16,0 0-16,48-25 15,-48 1-15,0-50 31</inkml:trace>
          <inkml:trace contextRef="#ctx0" brushRef="#br0" timeOffset="1.74365E6">6253 9478 0,'-25'-49'15,"25"24"1,0 1 0,74-25-1,-50 49-15,0 0 0,50 0 16,-50 0 0,-24 24-1,0 25 1,0 25-1,0-50-15,0 0 16,0 25 0,-49-24-1,0-25 1,1 0 0</inkml:trace>
          <inkml:trace contextRef="#ctx0" brushRef="#br0" timeOffset="1.74391E6">6643 9600 0,'0'24'31,"0"25"-15,0 0 0,0-25-16,0 1 15,0-1-15,0 25 16,0 0-1</inkml:trace>
          <inkml:trace contextRef="#ctx0" brushRef="#br0" timeOffset="1.74469E6">6961 9380 0,'0'-25'15,"0"1"1,-49 24 15,0 0-15,0 0-1,49 24 1,-48-24-16,48 49 16,0 0-16,0 0 15,24-49-15,-24 24 16,24-24-16,1 0 15,24 0 1,0 0 0,-49-48-1,24-26 1,-24 50 0,0 48 46,0 25-46,0-24-16,0 23 15,0-23-15,0 24 0,0 24 16,-24 0-16,24-24 16,0 0-16,0-25 0,0 25 15,0 0 1,24-49 31,25 0-32,-49-24-15,49 24 16,-49-25-16,48 25 16,-48-24-16,25 24 15</inkml:trace>
          <inkml:trace contextRef="#ctx0" brushRef="#br0" timeOffset="1.7449E6">7352 9771 0,'0'-49'16,"0"73"15,0 49-15,0-48-16,0-1 15,0 1-15,0 24 16,0-25-1</inkml:trace>
          <inkml:trace contextRef="#ctx0" brushRef="#br0" timeOffset="1.74582E6">7498 9697 0,'25'0'46,"-1"0"-46,49-73 16,-48 24 0,-25 25-16,49-1 0,-49-23 15,0 23-15,0-24 16,0 25 0,-74-25 30,50 49-46,0 0 32,24 49-17,0-25 1,0 1 0,0 24 15,24-49-31,25 0 15,24 0 17,-24 0-17,-25 0 1,-48 48 31,24 1-32,-25-24-15,25 24 0,0-25 16,0 0-16,0 25 16,0 0-1,49-49 17,25 0-17,-50 0 1,-24-24-1,0-1 17,0-24-17</inkml:trace>
          <inkml:trace contextRef="#ctx0" brushRef="#br0" timeOffset="1.74654E6">7962 9160 0,'0'-24'62,"49"24"-31,0 0-15,24 0 0,-24 24-16,-24 0 15,-25 1 1,0 24-1,-25-49-15,25 73 16,-24-24-16,24-25 16,-25 25-16,25-24 15,-49-1-15,49 25 16,0-25-16,0 25 16,74-24 15,-50-25-16,1 0-15,-1 0 16,25 0-16,-25 0 16,-73 0 31,25 24-47,0-24 0,24 49 15,0 195 32,48-171-47,-48-48 16,0-1 15,-48 25-15,-1-49-16,24 0 15,-24 0 1,49-24 15,0-1-31</inkml:trace>
        </inkml:traceGroup>
      </inkml:traceGroup>
    </inkml:traceGroup>
  </inkml:traceGroup>
</inkml:ink>
</file>

<file path=ppt/ink/ink1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8:40.53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71B16EA-5E3B-40D8-AA33-A9F24E0F5FEA}" emma:medium="tactile" emma:mode="ink">
          <msink:context xmlns:msink="http://schemas.microsoft.com/ink/2010/main" type="writingRegion" rotatedBoundingBox="5544,7693 5959,7693 5959,8694 5544,8694"/>
        </emma:interpretation>
      </emma:emma>
    </inkml:annotationXML>
    <inkml:traceGroup>
      <inkml:annotationXML>
        <emma:emma xmlns:emma="http://www.w3.org/2003/04/emma" version="1.0">
          <emma:interpretation id="{BCCA8C66-0CF7-4343-BCFB-BF2C31E62001}" emma:medium="tactile" emma:mode="ink">
            <msink:context xmlns:msink="http://schemas.microsoft.com/ink/2010/main" type="paragraph" rotatedBoundingBox="5544,7693 5959,7693 5959,8694 5544,8694" alignmentLevel="1"/>
          </emma:interpretation>
        </emma:emma>
      </inkml:annotationXML>
      <inkml:traceGroup>
        <inkml:annotationXML>
          <emma:emma xmlns:emma="http://www.w3.org/2003/04/emma" version="1.0">
            <emma:interpretation id="{FE4CAC26-8E57-4867-A11B-DF1B3F3B0A9F}" emma:medium="tactile" emma:mode="ink">
              <msink:context xmlns:msink="http://schemas.microsoft.com/ink/2010/main" type="line" rotatedBoundingBox="5544,7693 5959,7693 5959,8694 5544,8694"/>
            </emma:interpretation>
          </emma:emma>
        </inkml:annotationXML>
        <inkml:traceGroup>
          <inkml:annotationXML>
            <emma:emma xmlns:emma="http://www.w3.org/2003/04/emma" version="1.0">
              <emma:interpretation id="{AA1DA106-C2E5-45BB-AA37-E4EF85A732DB}" emma:medium="tactile" emma:mode="ink">
                <msink:context xmlns:msink="http://schemas.microsoft.com/ink/2010/main" type="inkWord" rotatedBoundingBox="5544,7693 5959,7693 5959,8694 5544,8694"/>
              </emma:interpretation>
              <emma:one-of disjunction-type="recognition" id="oneOf0">
                <emma:interpretation id="interp0" emma:lang="" emma:confidence="0.5">
                  <emma:literal>to</emma:literal>
                </emma:interpretation>
                <emma:interpretation id="interp1" emma:lang="" emma:confidence="0">
                  <emma:literal>of</emma:literal>
                </emma:interpretation>
                <emma:interpretation id="interp2" emma:lang="" emma:confidence="0">
                  <emma:literal>o</emma:literal>
                </emma:interpretation>
                <emma:interpretation id="interp3" emma:lang="" emma:confidence="0">
                  <emma:literal>too</emma:literal>
                </emma:interpretation>
                <emma:interpretation id="interp4" emma:lang="" emma:confidence="0">
                  <emma:literal>q</emma:literal>
                </emma:interpretation>
              </emma:one-of>
            </emma:emma>
          </inkml:annotationXML>
          <inkml:trace contextRef="#ctx0" brushRef="#br0">3664 4959 0,'0'-24'16,"0"73"46,0 0-46,0 24-16,0 25 16,0 24-16,0 0 15,0-25-15,0 1 0,0-25 16,49 1-16,-49-25 16,0-1-16,0 1 15,0-73 32,0-1-47,0-48 16</inkml:trace>
          <inkml:trace contextRef="#ctx0" brushRef="#br0" timeOffset="-440.7638">3517 5155 0,'0'24'62,"0"1"-46,0 23-16,-24-23 15,24-1-15,0 25 16,0-25 0,0 1-16,0 24 15,49 0 1,0-25-1,-1-24-15,-23 0 16,-1 0-16,25 0 16,-24 0-16,-1 0 15,25-49-15,-25 49 0,-24-49 16,49 0-16,-49 25 16,0 0-16,0-25 15,0 24-15,0 1 16,0 0-16,-49-25 0,0 24 31,25 25-31,-25 0 0,25 0 16,-1 0-16,1 0 0,-25 0 15,25 0 1</inkml:trace>
        </inkml:traceGroup>
      </inkml:traceGroup>
    </inkml:traceGroup>
  </inkml:traceGroup>
</inkml:ink>
</file>

<file path=ppt/ink/ink11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08:41.83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F65FF89-FEE2-4D21-B827-C4E11AD7742C}" emma:medium="tactile" emma:mode="ink">
          <msink:context xmlns:msink="http://schemas.microsoft.com/ink/2010/main" type="writingRegion" rotatedBoundingBox="8160,7772 9481,7708 9517,8451 8197,8516"/>
        </emma:interpretation>
      </emma:emma>
    </inkml:annotationXML>
    <inkml:traceGroup>
      <inkml:annotationXML>
        <emma:emma xmlns:emma="http://www.w3.org/2003/04/emma" version="1.0">
          <emma:interpretation id="{00E56C70-97E3-495D-9EC1-527D695E75EF}" emma:medium="tactile" emma:mode="ink">
            <msink:context xmlns:msink="http://schemas.microsoft.com/ink/2010/main" type="paragraph" rotatedBoundingBox="8160,7772 9481,7708 9517,8451 8197,8516" alignmentLevel="1"/>
          </emma:interpretation>
        </emma:emma>
      </inkml:annotationXML>
      <inkml:traceGroup>
        <inkml:annotationXML>
          <emma:emma xmlns:emma="http://www.w3.org/2003/04/emma" version="1.0">
            <emma:interpretation id="{9BCE2179-E24C-462F-BC67-F228D074DF33}" emma:medium="tactile" emma:mode="ink">
              <msink:context xmlns:msink="http://schemas.microsoft.com/ink/2010/main" type="line" rotatedBoundingBox="8160,7772 9481,7708 9517,8451 8197,8516"/>
            </emma:interpretation>
          </emma:emma>
        </inkml:annotationXML>
        <inkml:traceGroup>
          <inkml:annotationXML>
            <emma:emma xmlns:emma="http://www.w3.org/2003/04/emma" version="1.0">
              <emma:interpretation id="{A6D87CE2-7777-4419-B534-ED39502FA9C9}" emma:medium="tactile" emma:mode="ink">
                <msink:context xmlns:msink="http://schemas.microsoft.com/ink/2010/main" type="inkWord" rotatedBoundingBox="8160,7772 9481,7708 9517,8451 8197,8516"/>
              </emma:interpretation>
              <emma:one-of disjunction-type="recognition" id="oneOf0">
                <emma:interpretation id="interp0" emma:lang="" emma:confidence="0.5">
                  <emma:literal>{P}</emma:literal>
                </emma:interpretation>
                <emma:interpretation id="interp1" emma:lang="" emma:confidence="0.5">
                  <emma:literal>{P }</emma:literal>
                </emma:interpretation>
                <emma:interpretation id="interp2" emma:lang="" emma:confidence="0">
                  <emma:literal>{1}</emma:literal>
                </emma:interpretation>
                <emma:interpretation id="interp3" emma:lang="" emma:confidence="0">
                  <emma:literal>{Be}</emma:literal>
                </emma:interpretation>
                <emma:interpretation id="interp4" emma:lang="" emma:confidence="0">
                  <emma:literal>{A }</emma:literal>
                </emma:interpretation>
              </emma:one-of>
            </emma:emma>
          </inkml:annotationXML>
          <inkml:trace contextRef="#ctx0" brushRef="#br0">6375 5008 0,'-25'0'78,"1"0"-78,0 0 32,-25 25-32,24-25 0,-24 48 15,1-23 1,48 24-1,0-25 1,0 1 15,24-25-31,25 0 0,-25 0 16,1 48-16,24-48 16,-49 25-1,0-1 1,0 25-1,-49 0-15,24-49 16,1 49 0,-25-49-16,25 0 15,72 0 17,-23 0-17,-1 0-15,50 0 16,-74 49 15,0-25-31,-25 0 16,25 25-16,0-24 15,-24-1-15,24 25 16,0 0 0,24-49-1,1 0-15,-1 0 0,25 0 31,-25 0-31,25 0 16,0 0-16,0-25 16,-25 25-16,-24-24 47,0 0-32</inkml:trace>
          <inkml:trace contextRef="#ctx0" brushRef="#br0" timeOffset="741.7583">6766 5350 0,'-25'-24'0,"25"-1"32,0-24-17,0 25 1,49 24-16,24-24 15,-24 24 1,-24 0 15,-25 48-31,0 1 16,0 0 0,0 0-1,-49-49 1,49 49-16,-49-49 15,24 0 1,25-25 47</inkml:trace>
          <inkml:trace contextRef="#ctx0" brushRef="#br0" timeOffset="367.801">6766 5204 0,'0'24'32,"0"49"-17,0-24-15,0 0 16,0 24-1,0-24-15,0 0 0,0 0 16,0 0 0,0-25-16,0-48 31,0-25-15</inkml:trace>
          <inkml:trace contextRef="#ctx0" brushRef="#br0" timeOffset="1549.4149">7254 4984 0,'0'-25'31,"49"25"-15,-25 0-1,1 0 1,24 0 0,-49 49-1,0 24 1,0-48-16,0-1 0,-49 25 15,0-24 1,24 23 0,25 26-1,0-50-15,0 0 32,25-24-17,24 0-15,-25 0 16,1-24-16,23 24 15,-48-24 1,-24 24 0,0 0-1,24 48 1,-25 1 0,25-24-16,0-1 0,0 1 31,0 48-16,49-73-15,-49 24 0,24-24 16,-24 25-16,0-1 16,-24-24-1,0 0-15,-25 49 16,0-49-16,24 0 16</inkml:trace>
        </inkml:traceGroup>
      </inkml:traceGroup>
    </inkml:traceGroup>
  </inkml:traceGroup>
</inkml:ink>
</file>

<file path=ppt/ink/ink11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39:26.56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BFBB981-CC3D-44B5-9636-FC35E23D133E}" emma:medium="tactile" emma:mode="ink">
          <msink:context xmlns:msink="http://schemas.microsoft.com/ink/2010/main" type="writingRegion" rotatedBoundingBox="19148,1335 26362,1430 26345,2707 19131,2612"/>
        </emma:interpretation>
      </emma:emma>
    </inkml:annotationXML>
    <inkml:traceGroup>
      <inkml:annotationXML>
        <emma:emma xmlns:emma="http://www.w3.org/2003/04/emma" version="1.0">
          <emma:interpretation id="{F564181A-8393-4B08-9EE8-B0FB3CD05EB0}" emma:medium="tactile" emma:mode="ink">
            <msink:context xmlns:msink="http://schemas.microsoft.com/ink/2010/main" type="paragraph" rotatedBoundingBox="19148,1335 26362,1430 26345,2707 19131,2612" alignmentLevel="1"/>
          </emma:interpretation>
        </emma:emma>
      </inkml:annotationXML>
      <inkml:traceGroup>
        <inkml:annotationXML>
          <emma:emma xmlns:emma="http://www.w3.org/2003/04/emma" version="1.0">
            <emma:interpretation id="{5F40F23C-22E3-4791-B6EF-0A6EBB7C8816}" emma:medium="tactile" emma:mode="ink">
              <msink:context xmlns:msink="http://schemas.microsoft.com/ink/2010/main" type="line" rotatedBoundingBox="19148,1335 26362,1430 26345,2707 19131,2612"/>
            </emma:interpretation>
          </emma:emma>
        </inkml:annotationXML>
        <inkml:traceGroup>
          <inkml:annotationXML>
            <emma:emma xmlns:emma="http://www.w3.org/2003/04/emma" version="1.0">
              <emma:interpretation id="{73722808-6A11-41AD-A55A-5513574761E6}" emma:medium="tactile" emma:mode="ink">
                <msink:context xmlns:msink="http://schemas.microsoft.com/ink/2010/main" type="inkWord" rotatedBoundingBox="19148,1352 21600,1385 21587,2371 19135,2339"/>
              </emma:interpretation>
              <emma:one-of disjunction-type="recognition" id="oneOf0">
                <emma:interpretation id="interp0" emma:lang="" emma:confidence="1">
                  <emma:literal/>
                </emma:interpretation>
              </emma:one-of>
            </emma:emma>
          </inkml:annotationXML>
          <inkml:trace contextRef="#ctx0" brushRef="#br0">303 317 0,'24'0'31,"1"0"-31,24 0 0,-1 0 16,26 0-16,-1 0 15,-24 0-15,-25 0 0,1 0 16</inkml:trace>
          <inkml:trace contextRef="#ctx0" brushRef="#br0" timeOffset="416.013">913 220 0,'0'-49'16,"-24"49"-16</inkml:trace>
          <inkml:trace contextRef="#ctx0" brushRef="#br0" timeOffset="247.4633">889 391 0,'0'24'16,"0"25"0,0-25-16,0 25 0,49-24 15,-49-1-15,0 25 16,0 0-1</inkml:trace>
          <inkml:trace contextRef="#ctx0" brushRef="#br0" timeOffset="870.4942">1011 415 0,'0'24'15,"0"25"-15,0-24 16,25-1 0,-25 25-16,0-25 15,24-24-15,-24 49 16,0-73 46,0-25-46,0 0 0,0 0-1,49 0 1,-25 49-16,1 0 31,23 25-31,-48 24 16,0-25-16,49 1 15,-49 23-15,0-23 16,0 24 0,0-25-1,25-24 16</inkml:trace>
          <inkml:trace contextRef="#ctx0" brushRef="#br0" timeOffset="-269.7554">-161-122 0,'-49'0'16,"25"0"-16,97 0 47,24 0-47,50 0 15,-25 0-15,25-25 0,24 25 16,-49 0 0,-25 0-16,-48 0 15,0 0 1,-73 0 31,-1 0-32</inkml:trace>
          <inkml:trace contextRef="#ctx0" brushRef="#br0" timeOffset="-570.5681">59 0 0,'-49'0'16,"49"49"-1,0 24-15,0 25 16,24 24-1,-24-25-15,49 26 16,-49-26-16,0-23 0,0-26 16,49 1-16,-49-98 47</inkml:trace>
          <inkml:trace contextRef="#ctx0" brushRef="#br0" timeOffset="1534.6285">1622 537 0,'0'-24'15,"-49"24"-15,-24 0 16,24 0 0,24 0-1,25 49-15,0-25 32,0 0-32,0 25 15,49-49 16,24 0-15,-73-49-16,25 25 16,-25 0-16,0-25 15,0 73 17,0 1-17,0-1-15,0 25 16,0-25-1,49-24 1,-25 0-16,25 0 0,-25 0 16,25-49-16,-24 1 15,-25-1-15,73-49 0,-73 25 16,0-25-16,0 25 16,0 0-16,-25-1 15,25 50-15,-24 24 16,24-25-1,0 50 32,0 48-47,0-24 16,0 24-16,0 0 16,0 1-16,0-1 15,0 0-15,0-24 0,49-24 16,0 48-1,-25-73-15,49 0 16,-48 0-16,24 0 16,0 0-16,-25 0 15,25 0-15</inkml:trace>
        </inkml:traceGroup>
        <inkml:traceGroup>
          <inkml:annotationXML>
            <emma:emma xmlns:emma="http://www.w3.org/2003/04/emma" version="1.0">
              <emma:interpretation id="{434C351E-93CA-4DBC-A94A-A60CAD28C0FA}" emma:medium="tactile" emma:mode="ink">
                <msink:context xmlns:msink="http://schemas.microsoft.com/ink/2010/main" type="inkWord" rotatedBoundingBox="23006,1386 25356,1417 25339,2694 22989,2663"/>
              </emma:interpretation>
              <emma:one-of disjunction-type="recognition" id="oneOf1">
                <emma:interpretation id="interp1" emma:lang="" emma:confidence="1">
                  <emma:literal/>
                </emma:interpretation>
              </emma:one-of>
            </emma:emma>
          </inkml:annotationXML>
          <inkml:trace contextRef="#ctx0" brushRef="#br0" timeOffset="2806.0759">4699 317 0,'0'25'47,"0"-1"-47,0 25 15,0-25-15,0 25 16,0-24 0,0 24-16,0-25 31</inkml:trace>
          <inkml:trace contextRef="#ctx0" brushRef="#br0" timeOffset="2975.5405">4723 24 0,'-24'0'16,"24"-24"-16,49 48 47</inkml:trace>
          <inkml:trace contextRef="#ctx0" brushRef="#br0" timeOffset="2558.7855">3722 0 0,'-73'0'16,"73"-49"-16,-25 49 16,25-24-1,25 24-15,24 0 16,48-49-16,-23 49 0,-1 0 15,25 0-15,-25 49 16,0-1-16,0-23 0,-24 48 16,-24-24-1,-25 24-15,0 0 0,0 1 16,0-25-16,0 24 16,-49-24-16,24 24 15,-23-49-15,-1-24 0,0 25 16,24-25-16,-23 0 15,23 0 1,50-25 15,48 25-15,-24-97 0</inkml:trace>
          <inkml:trace contextRef="#ctx0" brushRef="#br0" timeOffset="2173.9437">4064 146 0,'-24'-48'0,"24"96"46,0 1-46,0 0 0,0 0 16,48 0-16,-48 0 16,0 24-16,0-49 15,0 1-15</inkml:trace>
          <inkml:trace contextRef="#ctx0" brushRef="#br0" timeOffset="3938.6521">5065 391 0,'0'-25'31,"0"-24"-15,-49 49-16,49-24 15,-48 24-15,-26 0 16,26 24 0,48 25-16,0-24 15,0-1-15,0 25 0,0-25 16,24 25-1,25-49 1,-25 0 0,25 0-1,-49-24-15,49 24 16,-49-49-16,0 24 16,0 74 62,24-49-63,-24 49-15,25-49 16,-25 25-16,73-25 16,-49 0-16,25 0 15,25 0 1,-26 0-16,1 0 15,-24-49-15,24-25 16,-49 1 0,-25 24-1,-24 49 1,49-24-16,-49 24 16,1 0-16,23 24 15,25 25 1,0 0-1,0-25-15,0 1 16,0-1 0,49-24-16,0 0 15,0 0 1,-49-24 0,0 48 30,0 1-30,0 24 0,24-1-16,-24 26 15,0-1-15,0 0 0,0 0 16,0 1 0,49 23-16,-49-72 0,0-1 15,-24 25 1,-25-49-1,24 0-15,1 0 0,-49 0 16,24-49-16,24 25 16,25-1-1,-49-23-15,49 23 0,0-24 16,0 0-16,49-24 16,-24 0-16</inkml:trace>
          <inkml:trace contextRef="#ctx0" brushRef="#br0" timeOffset="4395.0976">5749 293 0,'0'-25'0,"0"74"63,49 0-63,-49-24 15,0-1-15,0 25 0,0-25 16,0 1-16,0-1 16,-24-24 15,24-24-16,-25-1-15,25 1 16,0-25 0,0 0-1,0 25 1,0-25 0,73 24-1,-48 25-15,24 0 16,-25 0-1,25 0 1,-49 49 0</inkml:trace>
        </inkml:traceGroup>
        <inkml:traceGroup>
          <inkml:annotationXML>
            <emma:emma xmlns:emma="http://www.w3.org/2003/04/emma" version="1.0">
              <emma:interpretation id="{9CED785E-E953-49A0-B707-2A19C7019DD6}" emma:medium="tactile" emma:mode="ink">
                <msink:context xmlns:msink="http://schemas.microsoft.com/ink/2010/main" type="inkWord" rotatedBoundingBox="25425,1723 26358,1735 26351,2198 25419,2186"/>
              </emma:interpretation>
              <emma:one-of disjunction-type="recognition" id="oneOf2">
                <emma:interpretation id="interp2" emma:lang="" emma:confidence="0.5">
                  <emma:literal>arm</emma:literal>
                </emma:interpretation>
                <emma:interpretation id="interp3" emma:lang="" emma:confidence="0">
                  <emma:literal>am</emma:literal>
                </emma:interpretation>
                <emma:interpretation id="interp4" emma:lang="" emma:confidence="0">
                  <emma:literal>any</emma:literal>
                </emma:interpretation>
                <emma:interpretation id="interp5" emma:lang="" emma:confidence="0">
                  <emma:literal>an</emma:literal>
                </emma:interpretation>
                <emma:interpretation id="interp6" emma:lang="" emma:confidence="0">
                  <emma:literal>arms</emma:literal>
                </emma:interpretation>
              </emma:one-of>
            </emma:emma>
          </inkml:annotationXML>
          <inkml:trace contextRef="#ctx0" brushRef="#br0" timeOffset="5580.777">6286 293 0,'0'-49'16,"0"25"-1,-24 24-15,-25 0 16,25 0 0,-1 0-16,1 0 0,-49 24 15,73 25 1,0-25-16,-25 1 15,25 24-15,0-1 16,25-48-16,24 0 16,-1 0-1,1-24 1,-49-25 0,25 49-16,-25-24 15,0 73 79,24-49-94,25 24 16,0-24-1,-25 0 1,25-73-1,-49 24 1,0 24 0,24 25 31,-24 74-32,0-50 1,49 49-16,-49-48 15,0-1-15,0 25 16,0-98 31,0 25-31,0-25-16,0 0 0,0 25 15,0-25-15,0 0 16,25 49-1,-25-24-15,49 24 16,-1 0 0,-23 0-1,24 24 1,-49 0 0,24 25-16,-24-24 15,0-1-15,49 49 0,-49-48 16,0 24-1,0-98 32,0 24-47,0 1 16,0 0-16,0-25 16,0 24-16,0 1 15,0-1 1,24-23-1,25 48 1,-24 24 15,-25 0-31,0 1 16,24-1-16,-24 25 0,0 24 16,0-48 15,49-1-31,-49 25 0,0-24 15,0-1-15,0 25 16,24 0 0,-48-49 46,-25-122-62</inkml:trace>
        </inkml:traceGroup>
      </inkml:traceGroup>
    </inkml:traceGroup>
  </inkml:traceGroup>
</inkml:ink>
</file>

<file path=ppt/ink/ink11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39:46.929"/>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2E62CD0-63C5-47BC-9884-BA5445743F26}" emma:medium="tactile" emma:mode="ink">
          <msink:context xmlns:msink="http://schemas.microsoft.com/ink/2010/main" type="inkDrawing" rotatedBoundingBox="4266,16315 6365,15970 6383,16077 4283,16422" semanticType="callout" shapeName="Other">
            <msink:sourceLink direction="with" ref="{87873DCD-DD77-4140-9DE3-E1F228DD0DAD}"/>
          </msink:context>
        </emma:interpretation>
      </emma:emma>
    </inkml:annotationXML>
    <inkml:trace contextRef="#ctx0" brushRef="#br0">74 366 0,'-25'0'16,"-24"0"-16,25-24 16,48 24 31,25 0-47,24-49 15,74 49-15,122-73 16,-1 24-16,-24 49 15,25-98-15,-25 98 16,-48-73-16,-25 73 16,-74 0-16,-48 0 15,-73 25 17,-25-25-17,25 0-15,-1 24 0,-24-24 16,-24 49-16</inkml:trace>
  </inkml:traceGroup>
</inkml:ink>
</file>

<file path=ppt/ink/ink11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4-08-22T03:39:47.18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85F69B0-16CC-49EF-B2C4-265BD224871B}" emma:medium="tactile" emma:mode="ink">
          <msink:context xmlns:msink="http://schemas.microsoft.com/ink/2010/main" type="writingRegion" rotatedBoundingBox="5583,15852 27742,15466 27768,16976 5609,17363"/>
        </emma:interpretation>
      </emma:emma>
    </inkml:annotationXML>
    <inkml:traceGroup>
      <inkml:annotationXML>
        <emma:emma xmlns:emma="http://www.w3.org/2003/04/emma" version="1.0">
          <emma:interpretation id="{250D94C8-00AC-43AB-9132-B7863DC43428}" emma:medium="tactile" emma:mode="ink">
            <msink:context xmlns:msink="http://schemas.microsoft.com/ink/2010/main" type="paragraph" rotatedBoundingBox="5583,15852 27742,15466 27768,16976 5609,17363" alignmentLevel="1"/>
          </emma:interpretation>
        </emma:emma>
      </inkml:annotationXML>
      <inkml:traceGroup>
        <inkml:annotationXML>
          <emma:emma xmlns:emma="http://www.w3.org/2003/04/emma" version="1.0">
            <emma:interpretation id="{FBF29548-4F8C-4013-A225-936CF4E05D94}" emma:medium="tactile" emma:mode="ink">
              <msink:context xmlns:msink="http://schemas.microsoft.com/ink/2010/main" type="line" rotatedBoundingBox="5583,15852 27742,15466 27768,16976 5609,17363"/>
            </emma:interpretation>
          </emma:emma>
        </inkml:annotationXML>
        <inkml:traceGroup>
          <inkml:annotationXML>
            <emma:emma xmlns:emma="http://www.w3.org/2003/04/emma" version="1.0">
              <emma:interpretation id="{87873DCD-DD77-4140-9DE3-E1F228DD0DAD}" emma:medium="tactile" emma:mode="ink">
                <msink:context xmlns:msink="http://schemas.microsoft.com/ink/2010/main" type="inkWord" rotatedBoundingBox="5589,16223 7484,16190 7498,17021 5604,17055">
                  <msink:destinationLink direction="with" ref="{A2E62CD0-63C5-47BC-9884-BA5445743F26}"/>
                </msink:context>
              </emma:interpretation>
              <emma:one-of disjunction-type="recognition" id="oneOf0">
                <emma:interpretation id="interp0" emma:lang="" emma:confidence="1">
                  <emma:literal/>
                </emma:interpretation>
              </emma:one-of>
            </emma:emma>
          </inkml:annotationXML>
          <inkml:trace contextRef="#ctx0" brushRef="#br0">26 0 0,'-24'0'16,"24"49"31,0 0-47,24 0 15,-24 24-15,0 0 16,25 1-16,-25-1 16,0-24-16,0 24 0,48-73 31,-48 24-31,25-24 15,24-48 1</inkml:trace>
          <inkml:trace contextRef="#ctx0" brushRef="#br0" timeOffset="347.6807">344 318 0,'-25'0'31,"25"49"1,0-25-32,0 0 15,0 25-15,0-24 0,25-25 16,-25 24-16,48-24 16,-23 0-16,24 0 15,-25 0-15,-24-49 16,25 25-16,-25-1 15,0-23-15,-25 48 32,-24-49-17,25 49 1,-25 0-16,73 0 47</inkml:trace>
          <inkml:trace contextRef="#ctx0" brushRef="#br0" timeOffset="1334.9484">661 293 0,'-24'0'16,"48"0"15,25-24-16,24 24-15,74 0 16,24-49-16,195 49 31,-390 0 1,-25 0-32,24 0 15,1 0-15,-25 0 16,25 0-16,-1 24 15,25 50 1,0-50-16,0 25 16,74-49-1,-50 0-15,0 0 16,50 0-16,-50 0 16,1-49-16,-25 25 15,0-1 1,0-24-16,0 25 15,0 73 48,0-25-63,0 1 16,0 24-16,73-49 15,-49 0-15,25 0 0,0 0 16,0 0-16,0 0 15,-25 0-15,-24-74 16,24 25-16,-24 1 16,0-26-16,0-23 15,0 23 1,-48 26-16,48 23 16,0 74 30,0 24-30,0 0-16,48 50 16,-48-1-16,0 0 0,49 0 15,-49 0 1,0-98-16,25-24 16,-25-48-1</inkml:trace>
          <inkml:trace contextRef="#ctx0" brushRef="#br0" timeOffset="601.6787">661 0 0,'0'-24'15,"0"48"32,0 1-31,49 23-16,-49 26 0,0-1 15,0 0 1,0 1-16,24 23 0,-24-72 16,0-1-16,25-24 31</inkml:trace>
        </inkml:traceGroup>
        <inkml:traceGroup>
          <inkml:annotationXML>
            <emma:emma xmlns:emma="http://www.w3.org/2003/04/emma" version="1.0">
              <emma:interpretation id="{424E2093-BCA9-4293-B59E-AB7FB1C4DE09}" emma:medium="tactile" emma:mode="ink">
                <msink:context xmlns:msink="http://schemas.microsoft.com/ink/2010/main" type="inkWord" rotatedBoundingBox="8984,16018 11124,15981 11138,16792 8998,16830"/>
              </emma:interpretation>
              <emma:one-of disjunction-type="recognition" id="oneOf1">
                <emma:interpretation id="interp1" emma:lang="" emma:confidence="1">
                  <emma:literal/>
                </emma:interpretation>
              </emma:one-of>
            </emma:emma>
          </inkml:annotationXML>
          <inkml:trace contextRef="#ctx0" brushRef="#br0" timeOffset="2375.1306">3738-195 0,'-48'0'0,"23"-25"16,-24 25-16,0-48 0,25 48 15,0 0-15,-1 0 16,-24 24-16,25-24 15,24 49-15,-24-49 16,24 49-16,0-25 16,0 1-16,48-25 15,-23 73 1,-1-73-16,25 49 16,-25-49-16,25 48 15,-24-23-15,24 24 16,-49-25-16,0 1 15,0 48 1,-25-73-16,1 49 0,-1-49 16,-24 24-16,25-24 15,-49 0 1,24 0-16,49-49 31,24 0-15,25 1-16,0 23 15,0-24 1</inkml:trace>
          <inkml:trace contextRef="#ctx0" brushRef="#br0" timeOffset="3208.5476">3861 73 0,'-25'-24'0,"123"0"47,-49 24-31,24 0-16,25 0 16,24-49-16,0 49 0,-49 0 15,-48 0-15,-74 0 63,24 0-63,-24 0 15,1 0-15,23 0 16,-24 49-16,0 24 16,49-49-1,0 1-15,0 24 16,25-49-1,-1 0-15,25 0 16,-24 0-16,-1 0 16,-24-25-16,49 1 15,-49-1-15,0-24 16,0 1-16,0 23 31,0 50 16,0 23-47,0-23 0,0 24 16,0-25-16,49 25 15,-25-25 1,49-24-16,-24 0 16,0-48-1</inkml:trace>
          <inkml:trace contextRef="#ctx0" brushRef="#br0" timeOffset="2675.7391">3934-171 0,'0'-24'15,"0"48"32,0 1-31,0 24-16,0-1 0,0 26 16,0-1-16,0 0 15,49 25-15,-49-49 0,0-25 16,0 1-16,0-50 62</inkml:trace>
          <inkml:trace contextRef="#ctx0" brushRef="#br0" timeOffset="3456.0717">4667-244 0,'0'-24'16,"-49"-25"-16,73 73 47,-24 25-47,25 0 0,-25 24 31,0 0-31,48 1 16,-48-1-16,0 0 0,0-24 15,0 0-15,0-25 16,25-24 0,-25-24-1</inkml:trace>
          <inkml:trace contextRef="#ctx0" brushRef="#br0" timeOffset="3925.3345">4642 98 0,'25'0'63,"23"0"-63,1 0 15,24 0-15,1 0 16,-1-25-16,0 25 0,-24 0 16,-49-48-16,49 48 15,-49-25 1,-24 25-16,-1-24 16,1 24-16,-25 0 0,24 0 15,1 0-15,-25 0 16,25 0-16,-25 0 15,49 73 1,-25-49 0,25 50-16,0-25 0,74 146 47,-50-195-47,25 0 15,0 0-15,0 24 16,0-24-16,-25 0 15,25 0 1,-49-48 31</inkml:trace>
          <inkml:trace contextRef="#ctx0" brushRef="#br0" timeOffset="4310.4569">5521 49 0,'0'-24'0,"-49"24"0,25-49 16,0 49-1,-25 0-15,24 0 16,1 0-16,-25 24 15,49 49 1,0 1 0,0-50-1,49 1-15,-25 23 16,25-23-16,0 24 0,-25-49 16,25 73-16,-24-73 0,-25 24 15,-25 25 1,-24-49-1,1 0-15,-26 0 16,26 0-16,-1 0 16,-98 0-1,74 0-15,0 25 0,-1-25 16</inkml:trace>
        </inkml:traceGroup>
        <inkml:traceGroup>
          <inkml:annotationXML>
            <emma:emma xmlns:emma="http://www.w3.org/2003/04/emma" version="1.0">
              <emma:interpretation id="{B0AE35AE-0BE5-4579-9AAD-182E3AB43D4E}" emma:medium="tactile" emma:mode="ink">
                <msink:context xmlns:msink="http://schemas.microsoft.com/ink/2010/main" type="inkWord" rotatedBoundingBox="11938,16270 12451,16261 12456,16510 11943,16518"/>
              </emma:interpretation>
              <emma:one-of disjunction-type="recognition" id="oneOf2">
                <emma:interpretation id="interp2" emma:lang="" emma:confidence="1">
                  <emma:literal/>
                </emma:interpretation>
              </emma:one-of>
            </emma:emma>
          </inkml:annotationXML>
          <inkml:trace contextRef="#ctx0" brushRef="#br0" timeOffset="5375.8976">6352 147 0,'0'49'31,"49"-49"-15,48 0-16,1 0 0,0 0 31,-25 0-31,0 0 16,-48 0-16,-99 0 62,74-25-46</inkml:trace>
          <inkml:trace contextRef="#ctx0" brushRef="#br0" timeOffset="5097.1191">6449-24 0,'-24'0'0,"-25"0"16,74 0 15,48 0-31,0 0 16,0 0-16,1 0 0,-1 0 15,-24 0-15,-25 0 16,-24-25 0,-24 25 15,-1 0-31,-48 0 31,24 0-15</inkml:trace>
        </inkml:traceGroup>
        <inkml:traceGroup>
          <inkml:annotationXML>
            <emma:emma xmlns:emma="http://www.w3.org/2003/04/emma" version="1.0">
              <emma:interpretation id="{A5E47080-AB6F-47D6-AE44-5F4EE250198F}" emma:medium="tactile" emma:mode="ink">
                <msink:context xmlns:msink="http://schemas.microsoft.com/ink/2010/main" type="inkWord" rotatedBoundingBox="15042,16070 15893,16055 15906,16789 15055,16804"/>
              </emma:interpretation>
              <emma:one-of disjunction-type="recognition" id="oneOf3">
                <emma:interpretation id="interp3" emma:lang="" emma:confidence="1">
                  <emma:literal/>
                </emma:interpretation>
              </emma:one-of>
            </emma:emma>
          </inkml:annotationXML>
          <inkml:trace contextRef="#ctx0" brushRef="#br0" timeOffset="9792.1694">9478-195 0,'0'-25'15,"-25"1"-15,25 48 47,0 50-31,25 23-16,-25 1 15,0 0-15,49 24 16,-49-49 0,0 0-16,0-24 15,24-24-15,-24-50 63,0-24-48</inkml:trace>
          <inkml:trace contextRef="#ctx0" brushRef="#br0" timeOffset="10324.5327">9942 0 0,'0'-24'16,"-25"24"15,25 24-31,0 1 15,-48 23-15,48 1 0,0 0 16,0 24-16,0-24 16,24 0-16,-24 0 15,24 0-15,-24-25 16,49-24-16,0 0 16,-24 0-16,23 0 15,1 0 1,25-49-16,-50 1 15,-24-1-15,73 0 16,-73 0-16,0-24 16,0 24-16,0 0 15,-24 0-15,24 0 16,-49 1-16,0 23 16,25 25-16,-1-49 0,-24 49 15,25 0-15,-25 0 16,25 0-1,-25 25 1,49-1 0,0 1-16,-25 23 0,25 26 31</inkml:trace>
        </inkml:traceGroup>
        <inkml:traceGroup>
          <inkml:annotationXML>
            <emma:emma xmlns:emma="http://www.w3.org/2003/04/emma" version="1.0">
              <emma:interpretation id="{B430815D-51DD-4F28-81E1-B2C0083D8D0D}" emma:medium="tactile" emma:mode="ink">
                <msink:context xmlns:msink="http://schemas.microsoft.com/ink/2010/main" type="inkWord" rotatedBoundingBox="17364,15922 20481,15868 20493,16553 17376,16607"/>
              </emma:interpretation>
              <emma:one-of disjunction-type="recognition" id="oneOf4">
                <emma:interpretation id="interp4" emma:lang="" emma:confidence="1">
                  <emma:literal/>
                </emma:interpretation>
              </emma:one-of>
            </emma:emma>
          </inkml:annotationXML>
          <inkml:trace contextRef="#ctx0" brushRef="#br0" timeOffset="11241.9301">11798 73 0,'0'49'47,"0"-24"-31,0-1-16,0 1 16,0 23-16,0-23 15,0-50 16</inkml:trace>
          <inkml:trace contextRef="#ctx0" brushRef="#br0" timeOffset="11411.674">11798-195 0,'0'-49'15</inkml:trace>
          <inkml:trace contextRef="#ctx0" brushRef="#br0" timeOffset="11928.177">11945-49 0,'0'25'32,"0"24"-32,0-1 15,48-23-15,-48-1 16,0 25-16,25-49 16,-25 49-16,0-98 62,0 0-46,0 0-16,0 25 15,0 0-15,0-25 16,0 0 0,0 25-16,24 24 15,25-25 1,-24 25-1,-1 0 1,25 0 0,0 49-1,-49 0 1,24-49 0,-24 49-16,0 24 15,0-49-15,0 1 16,0 48-1,0-49 1,25-24 0,23-24 15</inkml:trace>
          <inkml:trace contextRef="#ctx0" brushRef="#br0" timeOffset="12376.3216">12775-146 0,'0'-49'16,"-49"49"-16,49-49 31,-24 49-31,-1 0 15,1 0 1,-25 24 0,49 25-1,0 0 1,0-24 0,0-1-16,73-24 15,-24 49-15,-24-49 16,-25 49-16,48-49 15,-48 48-15,0-23 16,0 24-16,-24 0 31,0-1-15,-25-48-16,24 0 16,1 25-16,-49-25 15,48 0 1,25-49-1,0 0-15,0 0 16,25 0-16</inkml:trace>
          <inkml:trace contextRef="#ctx0" brushRef="#br0" timeOffset="12962.1044">13092 0 0,'-48'0'15,"72"0"32,49 0-47,-24-24 16,24 24-16,1 0 0,-25 0 15,-25 0 1,-24-25 15</inkml:trace>
          <inkml:trace contextRef="#ctx0" brushRef="#br0" timeOffset="12677.187">13141-366 0,'-24'-25'0,"24"1"31,0 48 1,0 1-32,0 24 0,0 24 31,0 0-31,49 49 0,-49-48 15,0-1-15,0 0 16,49-24-16,-49-25 16,0 1-1,0-50 1</inkml:trace>
          <inkml:trace contextRef="#ctx0" brushRef="#br0" timeOffset="13432.1282">13557 25 0,'48'0'47,"-23"0"-47,24 0 15,-1 0-15,-23-25 16,-25 1 0,-49-1 15,25 25-31,-1 0 0,1 0 16,-49 0-16,48 0 15,1 0 1,24 25-1,-25-25 1,25 73-16,0-49 16,0 1 15,25 48-31,24-48 16,-25-25-16,49 0 15,-24 0 1,0 0-1</inkml:trace>
          <inkml:trace contextRef="#ctx0" brushRef="#br0" timeOffset="13880.1558">14362 25 0,'-48'-74'16,"23"74"-16,1-24 15,-25 24-15,25 0 16,-25 0-16,0 24 15,49 1 1,-49-1-16,49 25 16,0-25-16,0 25 15,49-49 1,-25 0-16,25 0 0,0 0 16,-25 0-16,25-24 15,-24-49-15,-25 48 16,0 74 62,0-25-78,24 25 16,0 0-1,1-49 1,24 0-16,-25 0 15,25 0-15,0-24 16</inkml:trace>
          <inkml:trace contextRef="#ctx0" brushRef="#br0" timeOffset="14397.2589">14778-342 0,'0'-49'15,"0"74"48,0-1-63,49 25 16,-49 0-16,0 24 15,48 25-15,-48-25 16,0-24-16,0 0 0,25-25 15,-25 25-15,0-73 63,0-1-63,-25-24 16,-23 25-1,23 24-15,1-24 16,-25 24-16,24 0 0,1 0 15,-25 0 1,49 48 0,0 1 15,25 0-31,-1-49 0,0 0 16,25 49-16,-24-49 15,-1 0-15,25 0 16,-49-49 15,-24 49-31,-1-24 16</inkml:trace>
        </inkml:traceGroup>
        <inkml:traceGroup>
          <inkml:annotationXML>
            <emma:emma xmlns:emma="http://www.w3.org/2003/04/emma" version="1.0">
              <emma:interpretation id="{33B968B3-B1EA-4C9C-AD35-D08632F2DECC}" emma:medium="tactile" emma:mode="ink">
                <msink:context xmlns:msink="http://schemas.microsoft.com/ink/2010/main" type="inkWord" rotatedBoundingBox="21918,15757 22630,15745 22653,17066 21941,17078"/>
              </emma:interpretation>
              <emma:one-of disjunction-type="recognition" id="oneOf5">
                <emma:interpretation id="interp5" emma:lang="" emma:confidence="1">
                  <emma:literal/>
                </emma:interpretation>
              </emma:one-of>
            </emma:emma>
          </inkml:annotationXML>
          <inkml:trace contextRef="#ctx0" brushRef="#br0" timeOffset="15838.8818">16487 49 0,'0'-49'0,"-49"49"16,1 0-1,-1 25 1,49 23-1,0-23-15,0-1 0,0 25 16,0 0 0,73-49-1,-24 0-15,-25 0 16,1 0-16,-25-24 16,73-25-16,-73 0 15,24 0-15,-24 0 16,0-24-16,0 0 15,-24 24-15,-74 24 16,74 25-16,-1 0 16,-23 25-1,48 24-15,0 0 16,0-25-16,24 0 16,25-24-1,24 0-15,-24 0 16,0-48-16,0-1 0,-49 24 15,24-24-15,-24 1 16,0-26-16,0 1 16,-24-25-16,24 74 0,0-1 15,-25 25-15,25 25 47,0 48-47,0 25 16,25 0-16,-25 73 15,49 24-15,-49-24 16,0-25-16,48-23 16,-48-1-16,0-74 15,0 1-15,0-98 32,0 1-17</inkml:trace>
          <inkml:trace contextRef="#ctx0" brushRef="#br0" timeOffset="16023.7719">16732 147 0,'48'-25'31,"26"25"-15,23-49-16,-48 49 0,-24-24 15,-1 24 1,-24-49-16,-49 49 16</inkml:trace>
        </inkml:traceGroup>
        <inkml:traceGroup>
          <inkml:annotationXML>
            <emma:emma xmlns:emma="http://www.w3.org/2003/04/emma" version="1.0">
              <emma:interpretation id="{06BF1550-9A2E-4892-9424-27083027EFF6}" emma:medium="tactile" emma:mode="ink">
                <msink:context xmlns:msink="http://schemas.microsoft.com/ink/2010/main" type="inkWord" rotatedBoundingBox="23240,15544 24078,15530 24095,16499 23257,16514"/>
              </emma:interpretation>
              <emma:one-of disjunction-type="recognition" id="oneOf6">
                <emma:interpretation id="interp6" emma:lang="" emma:confidence="1">
                  <emma:literal/>
                </emma:interpretation>
              </emma:one-of>
            </emma:emma>
          </inkml:annotationXML>
          <inkml:trace contextRef="#ctx0" brushRef="#br0" timeOffset="17611.9176">18319-781 0,'0'24'78,"-24"25"-78,24-25 0,-25 1 16,25 24-1,-49-49-15,49 48 16,0-23 0,25-25 15,48 0-16,-49 0 1,1 0-16,24 0 0,0 0 16</inkml:trace>
          <inkml:trace contextRef="#ctx0" brushRef="#br0" timeOffset="17843.7741">18490-635 0,'0'-24'15,"0"48"16,0 25-15,0 24-16,0 1 16,0 72-1,0-121-15,0 23 32,0-72-1</inkml:trace>
          <inkml:trace contextRef="#ctx0" brushRef="#br0" timeOffset="17157.515">17684-195 0,'-24'0'16,"24"-25"-16,0 1 16,73 0 15,-49 24-31,25 0 0,-24 0 0,-1 0 16,25 24-1,-49 0-15,0 25 16,0-24-16,0-1 15,0 25-15,-25 24 16,1-24-16,-25-25 16,25 25-1,-25-24 1,0-25 0,49 49-16,24-49 62,25 0-62,0 0 0,0 0 16,24 0-16,1-25 15,-1 25-15,-24 0 16,-1 0-16,-72-24 62,24-25-30,0 24-32</inkml:trace>
        </inkml:traceGroup>
        <inkml:traceGroup>
          <inkml:annotationXML>
            <emma:emma xmlns:emma="http://www.w3.org/2003/04/emma" version="1.0">
              <emma:interpretation id="{4B5634FA-3460-4889-892B-67693251843A}" emma:medium="tactile" emma:mode="ink">
                <msink:context xmlns:msink="http://schemas.microsoft.com/ink/2010/main" type="inkWord" rotatedBoundingBox="25349,16318 25812,16310 25816,16529 25353,16537"/>
              </emma:interpretation>
              <emma:one-of disjunction-type="recognition" id="oneOf7">
                <emma:interpretation id="interp7" emma:lang="" emma:confidence="1">
                  <emma:literal/>
                </emma:interpretation>
              </emma:one-of>
            </emma:emma>
          </inkml:annotationXML>
          <inkml:trace contextRef="#ctx0" brushRef="#br0" timeOffset="18914.91">19784 73 0,'-24'0'0,"48"0"63,74-24-48,-49 24-15,0 0 16,24-49 0,-49 49-16,-48 0 62,0 0-46,-25 25-1,24-25-15</inkml:trace>
          <inkml:trace contextRef="#ctx0" brushRef="#br0" timeOffset="19215.963">19784 220 0,'74'0'47,"-25"0"-32,-1 0-15,26-24 16,-1 24-16,0 0 15,-73-25-15,49 25 0,-49-49 94</inkml:trace>
        </inkml:traceGroup>
        <inkml:traceGroup>
          <inkml:annotationXML>
            <emma:emma xmlns:emma="http://www.w3.org/2003/04/emma" version="1.0">
              <emma:interpretation id="{446F12EB-7CE3-42B2-9212-C8952C5F8002}" emma:medium="tactile" emma:mode="ink">
                <msink:context xmlns:msink="http://schemas.microsoft.com/ink/2010/main" type="inkWord" rotatedBoundingBox="26839,15785 27747,15769 27759,16460 26851,16476"/>
              </emma:interpretation>
              <emma:one-of disjunction-type="recognition" id="oneOf8">
                <emma:interpretation id="interp8" emma:lang="" emma:confidence="0.5">
                  <emma:literal>16.</emma:literal>
                </emma:interpretation>
                <emma:interpretation id="interp9" emma:lang="" emma:confidence="0">
                  <emma:literal>26.</emma:literal>
                </emma:interpretation>
                <emma:interpretation id="interp10" emma:lang="" emma:confidence="0">
                  <emma:literal>1÷6.</emma:literal>
                </emma:interpretation>
                <emma:interpretation id="interp11" emma:lang="" emma:confidence="0">
                  <emma:literal>1×6.</emma:literal>
                </emma:interpretation>
                <emma:interpretation id="interp12" emma:lang="" emma:confidence="0">
                  <emma:literal>1±6.</emma:literal>
                </emma:interpretation>
              </emma:one-of>
            </emma:emma>
          </inkml:annotationXML>
          <inkml:trace contextRef="#ctx0" brushRef="#br0" timeOffset="19563.7195">21250-439 0,'0'-49'31,"0"73"-15,49 49-1,-49-24-15,0 0 16,0 24-16,48 1 0,-48-1 15,0-24 1,0-25 0,25 25-16,-1-49 31,50-24-31,-74-1 16,24 1-16</inkml:trace>
          <inkml:trace contextRef="#ctx0" brushRef="#br0" timeOffset="20049.2364">21763-488 0,'0'-49'16,"-49"49"-1,49 24 1,-25 50-1,25-26-15,0 26 16,-48-1-16,48 0 16,0 123-1,24-148-15,0 1 32,1-49-32,48 25 0,-24-25 15,0 0-15,0 0 16,-1 0-16,1-74 15,-49 26-15,0 23 16,0 1-16,-24-49 16,-1 73-1,-23-25-15,-1 25 0,0 0 16,0 0-16,25 0 16,-25 0-1,0 49 1,49-25-1,0 1 1,0 48 0,24-49-1</inkml:trace>
          <inkml:trace contextRef="#ctx0" brushRef="#br0" timeOffset="20234.1271">22153 147 0,'0'-49'46</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979" y="0"/>
            <a:ext cx="5283200" cy="344091"/>
          </a:xfrm>
          <a:prstGeom prst="rect">
            <a:avLst/>
          </a:prstGeom>
        </p:spPr>
        <p:txBody>
          <a:bodyPr vert="horz" lIns="91440" tIns="45720" rIns="91440" bIns="45720" rtlCol="0"/>
          <a:lstStyle>
            <a:lvl1pPr algn="r">
              <a:defRPr sz="1200"/>
            </a:lvl1pPr>
          </a:lstStyle>
          <a:p>
            <a:fld id="{3EFD42F7-718C-4B98-AAEC-167E6DDD60A7}" type="datetimeFigureOut">
              <a:rPr lang="en-US" smtClean="0"/>
              <a:t>8/22/2024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52832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979" y="6513910"/>
            <a:ext cx="5283200" cy="344090"/>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849619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367564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557932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D8BD707-D9CF-40AE-B4C6-C98DA3205C09}"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46615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D8BD707-D9CF-40AE-B4C6-C98DA3205C09}" type="datetimeFigureOut">
              <a:rPr lang="en-US" smtClean="0"/>
              <a:t>8/22/2024</a:t>
            </a:fld>
            <a:endParaRPr lang="en-US"/>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2524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D8BD707-D9CF-40AE-B4C6-C98DA3205C09}" type="datetimeFigureOut">
              <a:rPr lang="en-US" smtClean="0"/>
              <a:t>8/22/2024</a:t>
            </a:fld>
            <a:endParaRPr lang="en-US"/>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718180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8/22/2024</a:t>
            </a:fld>
            <a:endParaRPr lang="en-US"/>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852268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25801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245632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080284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64214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8/22/2024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extLst>
      <p:ext uri="{BB962C8B-B14F-4D97-AF65-F5344CB8AC3E}">
        <p14:creationId xmlns:p14="http://schemas.microsoft.com/office/powerpoint/2010/main" val="2284222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8/22/2024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IN" smtClean="0"/>
              <a:t>‹#›</a:t>
            </a:fld>
            <a:endParaRPr lang="en-IN"/>
          </a:p>
        </p:txBody>
      </p:sp>
    </p:spTree>
    <p:extLst>
      <p:ext uri="{BB962C8B-B14F-4D97-AF65-F5344CB8AC3E}">
        <p14:creationId xmlns:p14="http://schemas.microsoft.com/office/powerpoint/2010/main" val="361502974"/>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image" Target="../media/image16.emf"/><Relationship Id="rId5" Type="http://schemas.openxmlformats.org/officeDocument/2006/relationships/customXml" Target="../ink/ink2.xml"/><Relationship Id="rId4" Type="http://schemas.openxmlformats.org/officeDocument/2006/relationships/image" Target="../media/image15.emf"/></Relationships>
</file>

<file path=ppt/slides/_rels/slide18.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22.emf"/><Relationship Id="rId18" Type="http://schemas.openxmlformats.org/officeDocument/2006/relationships/customXml" Target="../ink/ink12.xml"/><Relationship Id="rId26" Type="http://schemas.openxmlformats.org/officeDocument/2006/relationships/customXml" Target="../ink/ink16.xml"/><Relationship Id="rId3" Type="http://schemas.openxmlformats.org/officeDocument/2006/relationships/image" Target="../media/image17.emf"/><Relationship Id="rId21" Type="http://schemas.openxmlformats.org/officeDocument/2006/relationships/image" Target="../media/image26.emf"/><Relationship Id="rId34" Type="http://schemas.openxmlformats.org/officeDocument/2006/relationships/customXml" Target="../ink/ink20.xml"/><Relationship Id="rId7" Type="http://schemas.openxmlformats.org/officeDocument/2006/relationships/image" Target="../media/image19.emf"/><Relationship Id="rId12" Type="http://schemas.openxmlformats.org/officeDocument/2006/relationships/customXml" Target="../ink/ink9.xml"/><Relationship Id="rId17" Type="http://schemas.openxmlformats.org/officeDocument/2006/relationships/image" Target="../media/image24.emf"/><Relationship Id="rId25" Type="http://schemas.openxmlformats.org/officeDocument/2006/relationships/image" Target="../media/image28.emf"/><Relationship Id="rId33" Type="http://schemas.openxmlformats.org/officeDocument/2006/relationships/image" Target="../media/image32.emf"/><Relationship Id="rId2" Type="http://schemas.openxmlformats.org/officeDocument/2006/relationships/customXml" Target="../ink/ink4.xml"/><Relationship Id="rId16" Type="http://schemas.openxmlformats.org/officeDocument/2006/relationships/customXml" Target="../ink/ink11.xml"/><Relationship Id="rId20" Type="http://schemas.openxmlformats.org/officeDocument/2006/relationships/customXml" Target="../ink/ink13.xml"/><Relationship Id="rId29" Type="http://schemas.openxmlformats.org/officeDocument/2006/relationships/image" Target="../media/image30.emf"/><Relationship Id="rId1" Type="http://schemas.openxmlformats.org/officeDocument/2006/relationships/slideLayout" Target="../slideLayouts/slideLayout12.xml"/><Relationship Id="rId6" Type="http://schemas.openxmlformats.org/officeDocument/2006/relationships/customXml" Target="../ink/ink6.xml"/><Relationship Id="rId11" Type="http://schemas.openxmlformats.org/officeDocument/2006/relationships/image" Target="../media/image21.emf"/><Relationship Id="rId24" Type="http://schemas.openxmlformats.org/officeDocument/2006/relationships/customXml" Target="../ink/ink15.xml"/><Relationship Id="rId32" Type="http://schemas.openxmlformats.org/officeDocument/2006/relationships/customXml" Target="../ink/ink19.xml"/><Relationship Id="rId37" Type="http://schemas.openxmlformats.org/officeDocument/2006/relationships/image" Target="../media/image34.emf"/><Relationship Id="rId5" Type="http://schemas.openxmlformats.org/officeDocument/2006/relationships/image" Target="../media/image18.emf"/><Relationship Id="rId15" Type="http://schemas.openxmlformats.org/officeDocument/2006/relationships/image" Target="../media/image23.emf"/><Relationship Id="rId23" Type="http://schemas.openxmlformats.org/officeDocument/2006/relationships/image" Target="../media/image27.emf"/><Relationship Id="rId28" Type="http://schemas.openxmlformats.org/officeDocument/2006/relationships/customXml" Target="../ink/ink17.xml"/><Relationship Id="rId36" Type="http://schemas.openxmlformats.org/officeDocument/2006/relationships/customXml" Target="../ink/ink21.xml"/><Relationship Id="rId10" Type="http://schemas.openxmlformats.org/officeDocument/2006/relationships/customXml" Target="../ink/ink8.xml"/><Relationship Id="rId19" Type="http://schemas.openxmlformats.org/officeDocument/2006/relationships/image" Target="../media/image25.emf"/><Relationship Id="rId31" Type="http://schemas.openxmlformats.org/officeDocument/2006/relationships/image" Target="../media/image31.emf"/><Relationship Id="rId4" Type="http://schemas.openxmlformats.org/officeDocument/2006/relationships/customXml" Target="../ink/ink5.xml"/><Relationship Id="rId9" Type="http://schemas.openxmlformats.org/officeDocument/2006/relationships/image" Target="../media/image20.emf"/><Relationship Id="rId14" Type="http://schemas.openxmlformats.org/officeDocument/2006/relationships/customXml" Target="../ink/ink10.xml"/><Relationship Id="rId22" Type="http://schemas.openxmlformats.org/officeDocument/2006/relationships/customXml" Target="../ink/ink14.xml"/><Relationship Id="rId27" Type="http://schemas.openxmlformats.org/officeDocument/2006/relationships/image" Target="../media/image29.emf"/><Relationship Id="rId30" Type="http://schemas.openxmlformats.org/officeDocument/2006/relationships/customXml" Target="../ink/ink18.xml"/><Relationship Id="rId35" Type="http://schemas.openxmlformats.org/officeDocument/2006/relationships/image" Target="../media/image33.emf"/></Relationships>
</file>

<file path=ppt/slides/_rels/slide19.xml.rels><?xml version="1.0" encoding="UTF-8" standalone="yes"?>
<Relationships xmlns="http://schemas.openxmlformats.org/package/2006/relationships"><Relationship Id="rId8" Type="http://schemas.openxmlformats.org/officeDocument/2006/relationships/customXml" Target="../ink/ink25.xml"/><Relationship Id="rId13" Type="http://schemas.openxmlformats.org/officeDocument/2006/relationships/image" Target="../media/image34.emf"/><Relationship Id="rId18" Type="http://schemas.openxmlformats.org/officeDocument/2006/relationships/customXml" Target="../ink/ink30.xml"/><Relationship Id="rId26" Type="http://schemas.openxmlformats.org/officeDocument/2006/relationships/customXml" Target="../ink/ink34.xml"/><Relationship Id="rId3" Type="http://schemas.openxmlformats.org/officeDocument/2006/relationships/image" Target="../media/image35.emf"/><Relationship Id="rId21" Type="http://schemas.openxmlformats.org/officeDocument/2006/relationships/image" Target="../media/image39.emf"/><Relationship Id="rId7" Type="http://schemas.openxmlformats.org/officeDocument/2006/relationships/image" Target="../media/image31.emf"/><Relationship Id="rId12" Type="http://schemas.openxmlformats.org/officeDocument/2006/relationships/customXml" Target="../ink/ink27.xml"/><Relationship Id="rId17" Type="http://schemas.openxmlformats.org/officeDocument/2006/relationships/image" Target="../media/image37.emf"/><Relationship Id="rId25" Type="http://schemas.openxmlformats.org/officeDocument/2006/relationships/image" Target="../media/image41.emf"/><Relationship Id="rId2" Type="http://schemas.openxmlformats.org/officeDocument/2006/relationships/customXml" Target="../ink/ink22.xml"/><Relationship Id="rId16" Type="http://schemas.openxmlformats.org/officeDocument/2006/relationships/customXml" Target="../ink/ink29.xml"/><Relationship Id="rId20" Type="http://schemas.openxmlformats.org/officeDocument/2006/relationships/customXml" Target="../ink/ink31.xml"/><Relationship Id="rId29" Type="http://schemas.openxmlformats.org/officeDocument/2006/relationships/image" Target="../media/image43.emf"/><Relationship Id="rId1" Type="http://schemas.openxmlformats.org/officeDocument/2006/relationships/slideLayout" Target="../slideLayouts/slideLayout12.xml"/><Relationship Id="rId6" Type="http://schemas.openxmlformats.org/officeDocument/2006/relationships/customXml" Target="../ink/ink24.xml"/><Relationship Id="rId11" Type="http://schemas.openxmlformats.org/officeDocument/2006/relationships/image" Target="../media/image33.emf"/><Relationship Id="rId24" Type="http://schemas.openxmlformats.org/officeDocument/2006/relationships/customXml" Target="../ink/ink33.xml"/><Relationship Id="rId5" Type="http://schemas.openxmlformats.org/officeDocument/2006/relationships/image" Target="../media/image29.emf"/><Relationship Id="rId15" Type="http://schemas.openxmlformats.org/officeDocument/2006/relationships/image" Target="../media/image36.emf"/><Relationship Id="rId23" Type="http://schemas.openxmlformats.org/officeDocument/2006/relationships/image" Target="../media/image40.emf"/><Relationship Id="rId28" Type="http://schemas.openxmlformats.org/officeDocument/2006/relationships/customXml" Target="../ink/ink35.xml"/><Relationship Id="rId10" Type="http://schemas.openxmlformats.org/officeDocument/2006/relationships/customXml" Target="../ink/ink26.xml"/><Relationship Id="rId19" Type="http://schemas.openxmlformats.org/officeDocument/2006/relationships/image" Target="../media/image38.emf"/><Relationship Id="rId31" Type="http://schemas.openxmlformats.org/officeDocument/2006/relationships/image" Target="../media/image44.emf"/><Relationship Id="rId4" Type="http://schemas.openxmlformats.org/officeDocument/2006/relationships/customXml" Target="../ink/ink23.xml"/><Relationship Id="rId9" Type="http://schemas.openxmlformats.org/officeDocument/2006/relationships/image" Target="../media/image32.emf"/><Relationship Id="rId14" Type="http://schemas.openxmlformats.org/officeDocument/2006/relationships/customXml" Target="../ink/ink28.xml"/><Relationship Id="rId22" Type="http://schemas.openxmlformats.org/officeDocument/2006/relationships/customXml" Target="../ink/ink32.xml"/><Relationship Id="rId27" Type="http://schemas.openxmlformats.org/officeDocument/2006/relationships/image" Target="../media/image42.emf"/><Relationship Id="rId30" Type="http://schemas.openxmlformats.org/officeDocument/2006/relationships/customXml" Target="../ink/ink36.xml"/></Relationships>
</file>

<file path=ppt/slides/_rels/slide20.xml.rels><?xml version="1.0" encoding="UTF-8" standalone="yes"?>
<Relationships xmlns="http://schemas.openxmlformats.org/package/2006/relationships"><Relationship Id="rId8" Type="http://schemas.openxmlformats.org/officeDocument/2006/relationships/customXml" Target="../ink/ink40.xml"/><Relationship Id="rId13" Type="http://schemas.openxmlformats.org/officeDocument/2006/relationships/image" Target="../media/image39.emf"/><Relationship Id="rId18" Type="http://schemas.openxmlformats.org/officeDocument/2006/relationships/customXml" Target="../ink/ink45.xml"/><Relationship Id="rId26" Type="http://schemas.openxmlformats.org/officeDocument/2006/relationships/customXml" Target="../ink/ink49.xml"/><Relationship Id="rId3" Type="http://schemas.openxmlformats.org/officeDocument/2006/relationships/image" Target="../media/image31.emf"/><Relationship Id="rId21" Type="http://schemas.openxmlformats.org/officeDocument/2006/relationships/image" Target="../media/image49.emf"/><Relationship Id="rId34" Type="http://schemas.openxmlformats.org/officeDocument/2006/relationships/customXml" Target="../ink/ink53.xml"/><Relationship Id="rId7" Type="http://schemas.openxmlformats.org/officeDocument/2006/relationships/image" Target="../media/image45.emf"/><Relationship Id="rId12" Type="http://schemas.openxmlformats.org/officeDocument/2006/relationships/customXml" Target="../ink/ink42.xml"/><Relationship Id="rId17" Type="http://schemas.openxmlformats.org/officeDocument/2006/relationships/image" Target="../media/image47.emf"/><Relationship Id="rId25" Type="http://schemas.openxmlformats.org/officeDocument/2006/relationships/image" Target="../media/image51.emf"/><Relationship Id="rId33" Type="http://schemas.openxmlformats.org/officeDocument/2006/relationships/image" Target="../media/image55.emf"/><Relationship Id="rId2" Type="http://schemas.openxmlformats.org/officeDocument/2006/relationships/customXml" Target="../ink/ink37.xml"/><Relationship Id="rId16" Type="http://schemas.openxmlformats.org/officeDocument/2006/relationships/customXml" Target="../ink/ink44.xml"/><Relationship Id="rId20" Type="http://schemas.openxmlformats.org/officeDocument/2006/relationships/customXml" Target="../ink/ink46.xml"/><Relationship Id="rId29" Type="http://schemas.openxmlformats.org/officeDocument/2006/relationships/image" Target="../media/image53.emf"/><Relationship Id="rId1" Type="http://schemas.openxmlformats.org/officeDocument/2006/relationships/slideLayout" Target="../slideLayouts/slideLayout12.xml"/><Relationship Id="rId6" Type="http://schemas.openxmlformats.org/officeDocument/2006/relationships/customXml" Target="../ink/ink39.xml"/><Relationship Id="rId11" Type="http://schemas.openxmlformats.org/officeDocument/2006/relationships/image" Target="../media/image46.emf"/><Relationship Id="rId24" Type="http://schemas.openxmlformats.org/officeDocument/2006/relationships/customXml" Target="../ink/ink48.xml"/><Relationship Id="rId32" Type="http://schemas.openxmlformats.org/officeDocument/2006/relationships/customXml" Target="../ink/ink52.xml"/><Relationship Id="rId5" Type="http://schemas.openxmlformats.org/officeDocument/2006/relationships/image" Target="../media/image33.emf"/><Relationship Id="rId15" Type="http://schemas.openxmlformats.org/officeDocument/2006/relationships/image" Target="../media/image32.emf"/><Relationship Id="rId23" Type="http://schemas.openxmlformats.org/officeDocument/2006/relationships/image" Target="../media/image50.emf"/><Relationship Id="rId28" Type="http://schemas.openxmlformats.org/officeDocument/2006/relationships/customXml" Target="../ink/ink50.xml"/><Relationship Id="rId10" Type="http://schemas.openxmlformats.org/officeDocument/2006/relationships/customXml" Target="../ink/ink41.xml"/><Relationship Id="rId19" Type="http://schemas.openxmlformats.org/officeDocument/2006/relationships/image" Target="../media/image48.emf"/><Relationship Id="rId31" Type="http://schemas.openxmlformats.org/officeDocument/2006/relationships/image" Target="../media/image54.emf"/><Relationship Id="rId4" Type="http://schemas.openxmlformats.org/officeDocument/2006/relationships/customXml" Target="../ink/ink38.xml"/><Relationship Id="rId9" Type="http://schemas.openxmlformats.org/officeDocument/2006/relationships/image" Target="../media/image38.emf"/><Relationship Id="rId14" Type="http://schemas.openxmlformats.org/officeDocument/2006/relationships/customXml" Target="../ink/ink43.xml"/><Relationship Id="rId22" Type="http://schemas.openxmlformats.org/officeDocument/2006/relationships/customXml" Target="../ink/ink47.xml"/><Relationship Id="rId27" Type="http://schemas.openxmlformats.org/officeDocument/2006/relationships/image" Target="../media/image52.emf"/><Relationship Id="rId30" Type="http://schemas.openxmlformats.org/officeDocument/2006/relationships/customXml" Target="../ink/ink51.xml"/><Relationship Id="rId35" Type="http://schemas.openxmlformats.org/officeDocument/2006/relationships/image" Target="../media/image56.emf"/></Relationships>
</file>

<file path=ppt/slides/_rels/slide21.xml.rels><?xml version="1.0" encoding="UTF-8" standalone="yes"?>
<Relationships xmlns="http://schemas.openxmlformats.org/package/2006/relationships"><Relationship Id="rId8" Type="http://schemas.openxmlformats.org/officeDocument/2006/relationships/customXml" Target="../ink/ink57.xml"/><Relationship Id="rId13" Type="http://schemas.openxmlformats.org/officeDocument/2006/relationships/image" Target="../media/image57.emf"/><Relationship Id="rId3" Type="http://schemas.openxmlformats.org/officeDocument/2006/relationships/image" Target="../media/image33.emf"/><Relationship Id="rId7" Type="http://schemas.openxmlformats.org/officeDocument/2006/relationships/image" Target="../media/image49.emf"/><Relationship Id="rId12" Type="http://schemas.openxmlformats.org/officeDocument/2006/relationships/customXml" Target="../ink/ink59.xml"/><Relationship Id="rId2" Type="http://schemas.openxmlformats.org/officeDocument/2006/relationships/customXml" Target="../ink/ink54.xml"/><Relationship Id="rId1" Type="http://schemas.openxmlformats.org/officeDocument/2006/relationships/slideLayout" Target="../slideLayouts/slideLayout12.xml"/><Relationship Id="rId6" Type="http://schemas.openxmlformats.org/officeDocument/2006/relationships/customXml" Target="../ink/ink56.xml"/><Relationship Id="rId11" Type="http://schemas.openxmlformats.org/officeDocument/2006/relationships/image" Target="../media/image51.emf"/><Relationship Id="rId5" Type="http://schemas.openxmlformats.org/officeDocument/2006/relationships/image" Target="../media/image48.emf"/><Relationship Id="rId15" Type="http://schemas.openxmlformats.org/officeDocument/2006/relationships/image" Target="../media/image58.emf"/><Relationship Id="rId10" Type="http://schemas.openxmlformats.org/officeDocument/2006/relationships/customXml" Target="../ink/ink58.xml"/><Relationship Id="rId4" Type="http://schemas.openxmlformats.org/officeDocument/2006/relationships/customXml" Target="../ink/ink55.xml"/><Relationship Id="rId9" Type="http://schemas.openxmlformats.org/officeDocument/2006/relationships/image" Target="../media/image50.emf"/><Relationship Id="rId14" Type="http://schemas.openxmlformats.org/officeDocument/2006/relationships/customXml" Target="../ink/ink60.xml"/></Relationships>
</file>

<file path=ppt/slides/_rels/slide22.xml.rels><?xml version="1.0" encoding="UTF-8" standalone="yes"?>
<Relationships xmlns="http://schemas.openxmlformats.org/package/2006/relationships"><Relationship Id="rId8" Type="http://schemas.openxmlformats.org/officeDocument/2006/relationships/image" Target="../media/image61.emf"/><Relationship Id="rId13" Type="http://schemas.openxmlformats.org/officeDocument/2006/relationships/customXml" Target="../ink/ink66.xml"/><Relationship Id="rId18" Type="http://schemas.openxmlformats.org/officeDocument/2006/relationships/image" Target="../media/image65.emf"/><Relationship Id="rId3" Type="http://schemas.openxmlformats.org/officeDocument/2006/relationships/image" Target="../media/image33.emf"/><Relationship Id="rId7" Type="http://schemas.openxmlformats.org/officeDocument/2006/relationships/customXml" Target="../ink/ink63.xml"/><Relationship Id="rId12" Type="http://schemas.openxmlformats.org/officeDocument/2006/relationships/image" Target="../media/image50.emf"/><Relationship Id="rId17" Type="http://schemas.openxmlformats.org/officeDocument/2006/relationships/customXml" Target="../ink/ink68.xml"/><Relationship Id="rId2" Type="http://schemas.openxmlformats.org/officeDocument/2006/relationships/customXml" Target="../ink/ink61.xml"/><Relationship Id="rId16" Type="http://schemas.openxmlformats.org/officeDocument/2006/relationships/image" Target="../media/image64.emf"/><Relationship Id="rId20" Type="http://schemas.openxmlformats.org/officeDocument/2006/relationships/image" Target="../media/image66.emf"/><Relationship Id="rId1" Type="http://schemas.openxmlformats.org/officeDocument/2006/relationships/slideLayout" Target="../slideLayouts/slideLayout12.xml"/><Relationship Id="rId6" Type="http://schemas.openxmlformats.org/officeDocument/2006/relationships/image" Target="../media/image60.emf"/><Relationship Id="rId11" Type="http://schemas.openxmlformats.org/officeDocument/2006/relationships/customXml" Target="../ink/ink65.xml"/><Relationship Id="rId5" Type="http://schemas.openxmlformats.org/officeDocument/2006/relationships/customXml" Target="../ink/ink62.xml"/><Relationship Id="rId15" Type="http://schemas.openxmlformats.org/officeDocument/2006/relationships/customXml" Target="../ink/ink67.xml"/><Relationship Id="rId10" Type="http://schemas.openxmlformats.org/officeDocument/2006/relationships/image" Target="../media/image62.emf"/><Relationship Id="rId19" Type="http://schemas.openxmlformats.org/officeDocument/2006/relationships/customXml" Target="../ink/ink69.xml"/><Relationship Id="rId4" Type="http://schemas.openxmlformats.org/officeDocument/2006/relationships/image" Target="../media/image15.png"/><Relationship Id="rId9" Type="http://schemas.openxmlformats.org/officeDocument/2006/relationships/customXml" Target="../ink/ink64.xml"/><Relationship Id="rId14" Type="http://schemas.openxmlformats.org/officeDocument/2006/relationships/image" Target="../media/image63.emf"/></Relationships>
</file>

<file path=ppt/slides/_rels/slide23.xml.rels><?xml version="1.0" encoding="UTF-8" standalone="yes"?>
<Relationships xmlns="http://schemas.openxmlformats.org/package/2006/relationships"><Relationship Id="rId8" Type="http://schemas.openxmlformats.org/officeDocument/2006/relationships/customXml" Target="../ink/ink73.xml"/><Relationship Id="rId13" Type="http://schemas.openxmlformats.org/officeDocument/2006/relationships/image" Target="../media/image71.emf"/><Relationship Id="rId3" Type="http://schemas.openxmlformats.org/officeDocument/2006/relationships/image" Target="../media/image33.emf"/><Relationship Id="rId7" Type="http://schemas.openxmlformats.org/officeDocument/2006/relationships/image" Target="../media/image68.emf"/><Relationship Id="rId12" Type="http://schemas.openxmlformats.org/officeDocument/2006/relationships/customXml" Target="../ink/ink75.xml"/><Relationship Id="rId2" Type="http://schemas.openxmlformats.org/officeDocument/2006/relationships/customXml" Target="../ink/ink70.xml"/><Relationship Id="rId1" Type="http://schemas.openxmlformats.org/officeDocument/2006/relationships/slideLayout" Target="../slideLayouts/slideLayout12.xml"/><Relationship Id="rId6" Type="http://schemas.openxmlformats.org/officeDocument/2006/relationships/customXml" Target="../ink/ink72.xml"/><Relationship Id="rId11" Type="http://schemas.openxmlformats.org/officeDocument/2006/relationships/image" Target="../media/image70.emf"/><Relationship Id="rId5" Type="http://schemas.openxmlformats.org/officeDocument/2006/relationships/image" Target="../media/image67.emf"/><Relationship Id="rId15" Type="http://schemas.openxmlformats.org/officeDocument/2006/relationships/image" Target="../media/image72.emf"/><Relationship Id="rId10" Type="http://schemas.openxmlformats.org/officeDocument/2006/relationships/customXml" Target="../ink/ink74.xml"/><Relationship Id="rId4" Type="http://schemas.openxmlformats.org/officeDocument/2006/relationships/customXml" Target="../ink/ink71.xml"/><Relationship Id="rId9" Type="http://schemas.openxmlformats.org/officeDocument/2006/relationships/image" Target="../media/image69.emf"/><Relationship Id="rId14" Type="http://schemas.openxmlformats.org/officeDocument/2006/relationships/customXml" Target="../ink/ink76.xml"/></Relationships>
</file>

<file path=ppt/slides/_rels/slide24.xml.rels><?xml version="1.0" encoding="UTF-8" standalone="yes"?>
<Relationships xmlns="http://schemas.openxmlformats.org/package/2006/relationships"><Relationship Id="rId8" Type="http://schemas.openxmlformats.org/officeDocument/2006/relationships/customXml" Target="../ink/ink80.xml"/><Relationship Id="rId13" Type="http://schemas.openxmlformats.org/officeDocument/2006/relationships/image" Target="../media/image77.emf"/><Relationship Id="rId18" Type="http://schemas.openxmlformats.org/officeDocument/2006/relationships/customXml" Target="../ink/ink85.xml"/><Relationship Id="rId3" Type="http://schemas.openxmlformats.org/officeDocument/2006/relationships/image" Target="../media/image73.emf"/><Relationship Id="rId21" Type="http://schemas.openxmlformats.org/officeDocument/2006/relationships/image" Target="../media/image81.emf"/><Relationship Id="rId7" Type="http://schemas.openxmlformats.org/officeDocument/2006/relationships/image" Target="../media/image74.emf"/><Relationship Id="rId12" Type="http://schemas.openxmlformats.org/officeDocument/2006/relationships/customXml" Target="../ink/ink82.xml"/><Relationship Id="rId17" Type="http://schemas.openxmlformats.org/officeDocument/2006/relationships/image" Target="../media/image79.emf"/><Relationship Id="rId25" Type="http://schemas.openxmlformats.org/officeDocument/2006/relationships/image" Target="../media/image83.emf"/><Relationship Id="rId2" Type="http://schemas.openxmlformats.org/officeDocument/2006/relationships/customXml" Target="../ink/ink77.xml"/><Relationship Id="rId16" Type="http://schemas.openxmlformats.org/officeDocument/2006/relationships/customXml" Target="../ink/ink84.xml"/><Relationship Id="rId20" Type="http://schemas.openxmlformats.org/officeDocument/2006/relationships/customXml" Target="../ink/ink86.xml"/><Relationship Id="rId1" Type="http://schemas.openxmlformats.org/officeDocument/2006/relationships/slideLayout" Target="../slideLayouts/slideLayout12.xml"/><Relationship Id="rId6" Type="http://schemas.openxmlformats.org/officeDocument/2006/relationships/customXml" Target="../ink/ink79.xml"/><Relationship Id="rId11" Type="http://schemas.openxmlformats.org/officeDocument/2006/relationships/image" Target="../media/image76.emf"/><Relationship Id="rId24" Type="http://schemas.openxmlformats.org/officeDocument/2006/relationships/customXml" Target="../ink/ink88.xml"/><Relationship Id="rId5" Type="http://schemas.openxmlformats.org/officeDocument/2006/relationships/image" Target="../media/image72.emf"/><Relationship Id="rId15" Type="http://schemas.openxmlformats.org/officeDocument/2006/relationships/image" Target="../media/image78.emf"/><Relationship Id="rId23" Type="http://schemas.openxmlformats.org/officeDocument/2006/relationships/image" Target="../media/image82.emf"/><Relationship Id="rId10" Type="http://schemas.openxmlformats.org/officeDocument/2006/relationships/customXml" Target="../ink/ink81.xml"/><Relationship Id="rId19" Type="http://schemas.openxmlformats.org/officeDocument/2006/relationships/image" Target="../media/image80.emf"/><Relationship Id="rId4" Type="http://schemas.openxmlformats.org/officeDocument/2006/relationships/customXml" Target="../ink/ink78.xml"/><Relationship Id="rId9" Type="http://schemas.openxmlformats.org/officeDocument/2006/relationships/image" Target="../media/image75.emf"/><Relationship Id="rId14" Type="http://schemas.openxmlformats.org/officeDocument/2006/relationships/customXml" Target="../ink/ink83.xml"/><Relationship Id="rId22" Type="http://schemas.openxmlformats.org/officeDocument/2006/relationships/customXml" Target="../ink/ink87.xml"/></Relationships>
</file>

<file path=ppt/slides/_rels/slide25.xml.rels><?xml version="1.0" encoding="UTF-8" standalone="yes"?>
<Relationships xmlns="http://schemas.openxmlformats.org/package/2006/relationships"><Relationship Id="rId8" Type="http://schemas.openxmlformats.org/officeDocument/2006/relationships/customXml" Target="../ink/ink92.xml"/><Relationship Id="rId13" Type="http://schemas.openxmlformats.org/officeDocument/2006/relationships/image" Target="../media/image88.emf"/><Relationship Id="rId18" Type="http://schemas.openxmlformats.org/officeDocument/2006/relationships/customXml" Target="../ink/ink97.xml"/><Relationship Id="rId26" Type="http://schemas.openxmlformats.org/officeDocument/2006/relationships/customXml" Target="../ink/ink101.xml"/><Relationship Id="rId3" Type="http://schemas.openxmlformats.org/officeDocument/2006/relationships/image" Target="../media/image84.emf"/><Relationship Id="rId21" Type="http://schemas.openxmlformats.org/officeDocument/2006/relationships/image" Target="../media/image92.emf"/><Relationship Id="rId34" Type="http://schemas.openxmlformats.org/officeDocument/2006/relationships/customXml" Target="../ink/ink105.xml"/><Relationship Id="rId7" Type="http://schemas.openxmlformats.org/officeDocument/2006/relationships/image" Target="../media/image85.emf"/><Relationship Id="rId12" Type="http://schemas.openxmlformats.org/officeDocument/2006/relationships/customXml" Target="../ink/ink94.xml"/><Relationship Id="rId17" Type="http://schemas.openxmlformats.org/officeDocument/2006/relationships/image" Target="../media/image90.emf"/><Relationship Id="rId25" Type="http://schemas.openxmlformats.org/officeDocument/2006/relationships/image" Target="../media/image94.emf"/><Relationship Id="rId33" Type="http://schemas.openxmlformats.org/officeDocument/2006/relationships/image" Target="../media/image98.emf"/><Relationship Id="rId2" Type="http://schemas.openxmlformats.org/officeDocument/2006/relationships/customXml" Target="../ink/ink89.xml"/><Relationship Id="rId16" Type="http://schemas.openxmlformats.org/officeDocument/2006/relationships/customXml" Target="../ink/ink96.xml"/><Relationship Id="rId20" Type="http://schemas.openxmlformats.org/officeDocument/2006/relationships/customXml" Target="../ink/ink98.xml"/><Relationship Id="rId29" Type="http://schemas.openxmlformats.org/officeDocument/2006/relationships/image" Target="../media/image96.emf"/><Relationship Id="rId1" Type="http://schemas.openxmlformats.org/officeDocument/2006/relationships/slideLayout" Target="../slideLayouts/slideLayout12.xml"/><Relationship Id="rId6" Type="http://schemas.openxmlformats.org/officeDocument/2006/relationships/customXml" Target="../ink/ink91.xml"/><Relationship Id="rId11" Type="http://schemas.openxmlformats.org/officeDocument/2006/relationships/image" Target="../media/image87.emf"/><Relationship Id="rId24" Type="http://schemas.openxmlformats.org/officeDocument/2006/relationships/customXml" Target="../ink/ink100.xml"/><Relationship Id="rId32" Type="http://schemas.openxmlformats.org/officeDocument/2006/relationships/customXml" Target="../ink/ink104.xml"/><Relationship Id="rId37" Type="http://schemas.openxmlformats.org/officeDocument/2006/relationships/image" Target="../media/image100.emf"/><Relationship Id="rId5" Type="http://schemas.openxmlformats.org/officeDocument/2006/relationships/image" Target="../media/image72.emf"/><Relationship Id="rId15" Type="http://schemas.openxmlformats.org/officeDocument/2006/relationships/image" Target="../media/image89.emf"/><Relationship Id="rId23" Type="http://schemas.openxmlformats.org/officeDocument/2006/relationships/image" Target="../media/image93.emf"/><Relationship Id="rId28" Type="http://schemas.openxmlformats.org/officeDocument/2006/relationships/customXml" Target="../ink/ink102.xml"/><Relationship Id="rId36" Type="http://schemas.openxmlformats.org/officeDocument/2006/relationships/customXml" Target="../ink/ink106.xml"/><Relationship Id="rId10" Type="http://schemas.openxmlformats.org/officeDocument/2006/relationships/customXml" Target="../ink/ink93.xml"/><Relationship Id="rId19" Type="http://schemas.openxmlformats.org/officeDocument/2006/relationships/image" Target="../media/image91.emf"/><Relationship Id="rId31" Type="http://schemas.openxmlformats.org/officeDocument/2006/relationships/image" Target="../media/image97.emf"/><Relationship Id="rId4" Type="http://schemas.openxmlformats.org/officeDocument/2006/relationships/customXml" Target="../ink/ink90.xml"/><Relationship Id="rId9" Type="http://schemas.openxmlformats.org/officeDocument/2006/relationships/image" Target="../media/image86.emf"/><Relationship Id="rId14" Type="http://schemas.openxmlformats.org/officeDocument/2006/relationships/customXml" Target="../ink/ink95.xml"/><Relationship Id="rId22" Type="http://schemas.openxmlformats.org/officeDocument/2006/relationships/customXml" Target="../ink/ink99.xml"/><Relationship Id="rId27" Type="http://schemas.openxmlformats.org/officeDocument/2006/relationships/image" Target="../media/image95.emf"/><Relationship Id="rId30" Type="http://schemas.openxmlformats.org/officeDocument/2006/relationships/customXml" Target="../ink/ink103.xml"/><Relationship Id="rId35" Type="http://schemas.openxmlformats.org/officeDocument/2006/relationships/image" Target="../media/image99.emf"/></Relationships>
</file>

<file path=ppt/slides/_rels/slide26.xml.rels><?xml version="1.0" encoding="UTF-8" standalone="yes"?>
<Relationships xmlns="http://schemas.openxmlformats.org/package/2006/relationships"><Relationship Id="rId8" Type="http://schemas.openxmlformats.org/officeDocument/2006/relationships/customXml" Target="../ink/ink110.xml"/><Relationship Id="rId13" Type="http://schemas.openxmlformats.org/officeDocument/2006/relationships/image" Target="../media/image105.emf"/><Relationship Id="rId3" Type="http://schemas.openxmlformats.org/officeDocument/2006/relationships/image" Target="../media/image94.emf"/><Relationship Id="rId7" Type="http://schemas.openxmlformats.org/officeDocument/2006/relationships/image" Target="../media/image102.emf"/><Relationship Id="rId12" Type="http://schemas.openxmlformats.org/officeDocument/2006/relationships/customXml" Target="../ink/ink112.xml"/><Relationship Id="rId2" Type="http://schemas.openxmlformats.org/officeDocument/2006/relationships/customXml" Target="../ink/ink107.xml"/><Relationship Id="rId1" Type="http://schemas.openxmlformats.org/officeDocument/2006/relationships/slideLayout" Target="../slideLayouts/slideLayout12.xml"/><Relationship Id="rId6" Type="http://schemas.openxmlformats.org/officeDocument/2006/relationships/customXml" Target="../ink/ink109.xml"/><Relationship Id="rId11" Type="http://schemas.openxmlformats.org/officeDocument/2006/relationships/image" Target="../media/image104.emf"/><Relationship Id="rId5" Type="http://schemas.openxmlformats.org/officeDocument/2006/relationships/image" Target="../media/image101.emf"/><Relationship Id="rId10" Type="http://schemas.openxmlformats.org/officeDocument/2006/relationships/customXml" Target="../ink/ink111.xml"/><Relationship Id="rId4" Type="http://schemas.openxmlformats.org/officeDocument/2006/relationships/customXml" Target="../ink/ink108.xml"/><Relationship Id="rId9" Type="http://schemas.openxmlformats.org/officeDocument/2006/relationships/image" Target="../media/image103.emf"/></Relationships>
</file>

<file path=ppt/slides/_rels/slide27.xml.rels><?xml version="1.0" encoding="UTF-8" standalone="yes"?>
<Relationships xmlns="http://schemas.openxmlformats.org/package/2006/relationships"><Relationship Id="rId8" Type="http://schemas.openxmlformats.org/officeDocument/2006/relationships/customXml" Target="../ink/ink116.xml"/><Relationship Id="rId13" Type="http://schemas.openxmlformats.org/officeDocument/2006/relationships/image" Target="../media/image109.emf"/><Relationship Id="rId3" Type="http://schemas.openxmlformats.org/officeDocument/2006/relationships/image" Target="../media/image106.emf"/><Relationship Id="rId7" Type="http://schemas.openxmlformats.org/officeDocument/2006/relationships/image" Target="../media/image93.emf"/><Relationship Id="rId12" Type="http://schemas.openxmlformats.org/officeDocument/2006/relationships/customXml" Target="../ink/ink118.xml"/><Relationship Id="rId2" Type="http://schemas.openxmlformats.org/officeDocument/2006/relationships/customXml" Target="../ink/ink113.xml"/><Relationship Id="rId1" Type="http://schemas.openxmlformats.org/officeDocument/2006/relationships/slideLayout" Target="../slideLayouts/slideLayout12.xml"/><Relationship Id="rId6" Type="http://schemas.openxmlformats.org/officeDocument/2006/relationships/customXml" Target="../ink/ink115.xml"/><Relationship Id="rId11" Type="http://schemas.openxmlformats.org/officeDocument/2006/relationships/image" Target="../media/image108.emf"/><Relationship Id="rId5" Type="http://schemas.openxmlformats.org/officeDocument/2006/relationships/image" Target="../media/image91.emf"/><Relationship Id="rId10" Type="http://schemas.openxmlformats.org/officeDocument/2006/relationships/customXml" Target="../ink/ink117.xml"/><Relationship Id="rId4" Type="http://schemas.openxmlformats.org/officeDocument/2006/relationships/customXml" Target="../ink/ink114.xml"/><Relationship Id="rId9" Type="http://schemas.openxmlformats.org/officeDocument/2006/relationships/image" Target="../media/image107.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0"/>
            <a:ext cx="3863339" cy="6857998"/>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4223792" y="1196752"/>
            <a:ext cx="7458270" cy="1038746"/>
          </a:xfrm>
          <a:prstGeom prst="rect">
            <a:avLst/>
          </a:prstGeom>
        </p:spPr>
        <p:txBody>
          <a:bodyPr vert="horz" wrap="square" lIns="0" tIns="0" rIns="0" bIns="0" rtlCol="0">
            <a:spAutoFit/>
          </a:bodyPr>
          <a:lstStyle/>
          <a:p>
            <a:pPr marR="0" algn="ctr">
              <a:lnSpc>
                <a:spcPts val="4220"/>
              </a:lnSpc>
              <a:spcBef>
                <a:spcPts val="0"/>
              </a:spcBef>
              <a:spcAft>
                <a:spcPts val="0"/>
              </a:spcAft>
            </a:pPr>
            <a:r>
              <a:rPr sz="4800" b="1" dirty="0"/>
              <a:t>FORMAL LANGUAGES AND</a:t>
            </a:r>
          </a:p>
          <a:p>
            <a:pPr marR="0" algn="ctr">
              <a:lnSpc>
                <a:spcPts val="3840"/>
              </a:lnSpc>
              <a:spcBef>
                <a:spcPts val="50"/>
              </a:spcBef>
              <a:spcAft>
                <a:spcPts val="0"/>
              </a:spcAft>
            </a:pPr>
            <a:r>
              <a:rPr sz="4800" b="1" dirty="0"/>
              <a:t>AUTOMATA THEORY</a:t>
            </a:r>
          </a:p>
        </p:txBody>
      </p:sp>
      <p:sp>
        <p:nvSpPr>
          <p:cNvPr id="5" name="TextBox 4"/>
          <p:cNvSpPr txBox="1"/>
          <p:nvPr/>
        </p:nvSpPr>
        <p:spPr>
          <a:xfrm>
            <a:off x="4727848" y="3284984"/>
            <a:ext cx="6264696" cy="1200329"/>
          </a:xfrm>
          <a:prstGeom prst="rect">
            <a:avLst/>
          </a:prstGeom>
          <a:noFill/>
        </p:spPr>
        <p:txBody>
          <a:bodyPr wrap="square" rtlCol="0">
            <a:spAutoFit/>
          </a:bodyPr>
          <a:lstStyle/>
          <a:p>
            <a:pPr algn="ctr"/>
            <a:r>
              <a:rPr lang="en-US" sz="3600" b="1" dirty="0" smtClean="0">
                <a:solidFill>
                  <a:srgbClr val="FF0000"/>
                </a:solidFill>
              </a:rPr>
              <a:t>Lecture 10: </a:t>
            </a:r>
          </a:p>
          <a:p>
            <a:pPr algn="ctr"/>
            <a:r>
              <a:rPr lang="en-US" sz="3600" b="1" dirty="0" smtClean="0"/>
              <a:t>DFA to NFA – Subset Generation</a:t>
            </a:r>
            <a:endParaRPr lang="en-IN" sz="3600" b="1" dirty="0"/>
          </a:p>
        </p:txBody>
      </p:sp>
      <p:sp>
        <p:nvSpPr>
          <p:cNvPr id="6" name="TextBox 5"/>
          <p:cNvSpPr txBox="1"/>
          <p:nvPr/>
        </p:nvSpPr>
        <p:spPr>
          <a:xfrm>
            <a:off x="4820579" y="5517232"/>
            <a:ext cx="6264696" cy="369332"/>
          </a:xfrm>
          <a:prstGeom prst="rect">
            <a:avLst/>
          </a:prstGeom>
          <a:noFill/>
        </p:spPr>
        <p:txBody>
          <a:bodyPr wrap="square" rtlCol="0">
            <a:spAutoFit/>
          </a:bodyPr>
          <a:lstStyle/>
          <a:p>
            <a:pPr algn="ctr"/>
            <a:r>
              <a:rPr lang="en-US" b="1" dirty="0" smtClean="0">
                <a:solidFill>
                  <a:srgbClr val="FF0000"/>
                </a:solidFill>
              </a:rPr>
              <a:t>Prepared By: Sridhar Iyer</a:t>
            </a:r>
            <a:endParaRPr lang="en-IN"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131602"/>
            <a:ext cx="11478974" cy="1724896"/>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Direct Method</a:t>
            </a:r>
            <a:br>
              <a:rPr lang="en-US" sz="7200" b="1" dirty="0" smtClean="0">
                <a:solidFill>
                  <a:srgbClr val="FF0000"/>
                </a:solidFill>
              </a:rPr>
            </a:br>
            <a:r>
              <a:rPr lang="en-US" sz="7200" b="1" dirty="0">
                <a:solidFill>
                  <a:srgbClr val="002060"/>
                </a:solidFill>
              </a:rPr>
              <a:t/>
            </a:r>
            <a:br>
              <a:rPr lang="en-US" sz="7200" b="1" dirty="0">
                <a:solidFill>
                  <a:srgbClr val="002060"/>
                </a:solidFill>
              </a:rPr>
            </a:br>
            <a:r>
              <a:rPr lang="en-US" sz="7200" b="1" dirty="0" smtClean="0">
                <a:solidFill>
                  <a:srgbClr val="002060"/>
                </a:solidFill>
              </a:rPr>
              <a:t>(Subset Generation Method)</a:t>
            </a:r>
            <a:endParaRPr sz="7200" b="1" dirty="0">
              <a:solidFill>
                <a:srgbClr val="002060"/>
              </a:solidFill>
            </a:endParaRPr>
          </a:p>
        </p:txBody>
      </p:sp>
    </p:spTree>
    <p:extLst>
      <p:ext uri="{BB962C8B-B14F-4D97-AF65-F5344CB8AC3E}">
        <p14:creationId xmlns:p14="http://schemas.microsoft.com/office/powerpoint/2010/main" val="474043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19336" y="365124"/>
            <a:ext cx="11888939" cy="6232227"/>
          </a:xfrm>
          <a:prstGeom prst="rect">
            <a:avLst/>
          </a:prstGeom>
        </p:spPr>
      </p:pic>
    </p:spTree>
    <p:extLst>
      <p:ext uri="{BB962C8B-B14F-4D97-AF65-F5344CB8AC3E}">
        <p14:creationId xmlns:p14="http://schemas.microsoft.com/office/powerpoint/2010/main" val="67217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726689"/>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 </a:t>
            </a:r>
            <a:r>
              <a:rPr lang="en-US" sz="7200" b="1" dirty="0">
                <a:solidFill>
                  <a:srgbClr val="FF0000"/>
                </a:solidFill>
              </a:rPr>
              <a:t>1</a:t>
            </a:r>
            <a:endParaRPr sz="7200" b="1" dirty="0">
              <a:solidFill>
                <a:srgbClr val="FF0000"/>
              </a:solidFill>
            </a:endParaRPr>
          </a:p>
        </p:txBody>
      </p:sp>
    </p:spTree>
    <p:extLst>
      <p:ext uri="{BB962C8B-B14F-4D97-AF65-F5344CB8AC3E}">
        <p14:creationId xmlns:p14="http://schemas.microsoft.com/office/powerpoint/2010/main" val="3717700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91343" y="373138"/>
            <a:ext cx="11729177" cy="6080198"/>
          </a:xfrm>
          <a:prstGeom prst="rect">
            <a:avLst/>
          </a:prstGeom>
        </p:spPr>
      </p:pic>
    </p:spTree>
    <p:extLst>
      <p:ext uri="{BB962C8B-B14F-4D97-AF65-F5344CB8AC3E}">
        <p14:creationId xmlns:p14="http://schemas.microsoft.com/office/powerpoint/2010/main" val="3342380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19336" y="260648"/>
            <a:ext cx="11984960" cy="6264696"/>
          </a:xfrm>
          <a:prstGeom prst="rect">
            <a:avLst/>
          </a:prstGeom>
        </p:spPr>
      </p:pic>
    </p:spTree>
    <p:extLst>
      <p:ext uri="{BB962C8B-B14F-4D97-AF65-F5344CB8AC3E}">
        <p14:creationId xmlns:p14="http://schemas.microsoft.com/office/powerpoint/2010/main" val="2141537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19336" y="260648"/>
            <a:ext cx="11997907" cy="6416234"/>
          </a:xfrm>
          <a:prstGeom prst="rect">
            <a:avLst/>
          </a:prstGeom>
        </p:spPr>
      </p:pic>
    </p:spTree>
    <p:extLst>
      <p:ext uri="{BB962C8B-B14F-4D97-AF65-F5344CB8AC3E}">
        <p14:creationId xmlns:p14="http://schemas.microsoft.com/office/powerpoint/2010/main" val="2438868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91344" y="188640"/>
            <a:ext cx="11809312" cy="6513616"/>
          </a:xfrm>
          <a:prstGeom prst="rect">
            <a:avLst/>
          </a:prstGeom>
        </p:spPr>
      </p:pic>
    </p:spTree>
    <p:extLst>
      <p:ext uri="{BB962C8B-B14F-4D97-AF65-F5344CB8AC3E}">
        <p14:creationId xmlns:p14="http://schemas.microsoft.com/office/powerpoint/2010/main" val="1934346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47328" y="260648"/>
            <a:ext cx="12097344" cy="6408712"/>
          </a:xfrm>
          <a:prstGeom prst="rect">
            <a:avLst/>
          </a:prstGeom>
        </p:spPr>
      </p:pic>
    </p:spTree>
    <p:extLst>
      <p:ext uri="{BB962C8B-B14F-4D97-AF65-F5344CB8AC3E}">
        <p14:creationId xmlns:p14="http://schemas.microsoft.com/office/powerpoint/2010/main" val="2836340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49323" y="260648"/>
            <a:ext cx="11893354" cy="6273126"/>
          </a:xfrm>
          <a:prstGeom prst="rect">
            <a:avLst/>
          </a:prstGeom>
        </p:spPr>
      </p:pic>
    </p:spTree>
    <p:extLst>
      <p:ext uri="{BB962C8B-B14F-4D97-AF65-F5344CB8AC3E}">
        <p14:creationId xmlns:p14="http://schemas.microsoft.com/office/powerpoint/2010/main" val="552365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53806" y="326781"/>
            <a:ext cx="11884388" cy="6232384"/>
          </a:xfrm>
          <a:prstGeom prst="rect">
            <a:avLst/>
          </a:prstGeom>
        </p:spPr>
      </p:pic>
    </p:spTree>
    <p:extLst>
      <p:ext uri="{BB962C8B-B14F-4D97-AF65-F5344CB8AC3E}">
        <p14:creationId xmlns:p14="http://schemas.microsoft.com/office/powerpoint/2010/main" val="1725348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41311" y="330736"/>
            <a:ext cx="12109378" cy="6315203"/>
          </a:xfrm>
          <a:prstGeom prst="rect">
            <a:avLst/>
          </a:prstGeom>
        </p:spPr>
      </p:pic>
    </p:spTree>
    <p:extLst>
      <p:ext uri="{BB962C8B-B14F-4D97-AF65-F5344CB8AC3E}">
        <p14:creationId xmlns:p14="http://schemas.microsoft.com/office/powerpoint/2010/main" val="2440925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79696" y="260648"/>
            <a:ext cx="12032607" cy="6342354"/>
          </a:xfrm>
          <a:prstGeom prst="rect">
            <a:avLst/>
          </a:prstGeom>
        </p:spPr>
      </p:pic>
    </p:spTree>
    <p:extLst>
      <p:ext uri="{BB962C8B-B14F-4D97-AF65-F5344CB8AC3E}">
        <p14:creationId xmlns:p14="http://schemas.microsoft.com/office/powerpoint/2010/main" val="2259621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79696" y="330065"/>
            <a:ext cx="12032607" cy="6387019"/>
          </a:xfrm>
          <a:prstGeom prst="rect">
            <a:avLst/>
          </a:prstGeom>
        </p:spPr>
      </p:pic>
    </p:spTree>
    <p:extLst>
      <p:ext uri="{BB962C8B-B14F-4D97-AF65-F5344CB8AC3E}">
        <p14:creationId xmlns:p14="http://schemas.microsoft.com/office/powerpoint/2010/main" val="2445077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402850"/>
            <a:ext cx="11478974" cy="1186287"/>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a:solidFill>
                  <a:srgbClr val="FF0000"/>
                </a:solidFill>
              </a:rPr>
              <a:t/>
            </a:r>
            <a:br>
              <a:rPr lang="en-US" sz="7200" b="1" dirty="0">
                <a:solidFill>
                  <a:srgbClr val="FF0000"/>
                </a:solidFill>
              </a:rPr>
            </a:br>
            <a:r>
              <a:rPr lang="en-US" sz="7200" b="1" dirty="0" smtClean="0">
                <a:solidFill>
                  <a:srgbClr val="FF0000"/>
                </a:solidFill>
              </a:rPr>
              <a:t>Practice Questions</a:t>
            </a:r>
            <a:endParaRPr sz="7200" b="1" dirty="0">
              <a:solidFill>
                <a:srgbClr val="FF0000"/>
              </a:solidFill>
            </a:endParaRPr>
          </a:p>
        </p:txBody>
      </p:sp>
    </p:spTree>
    <p:extLst>
      <p:ext uri="{BB962C8B-B14F-4D97-AF65-F5344CB8AC3E}">
        <p14:creationId xmlns:p14="http://schemas.microsoft.com/office/powerpoint/2010/main" val="38125008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19336" y="44624"/>
            <a:ext cx="11927550" cy="6636248"/>
          </a:xfrm>
          <a:prstGeom prst="rect">
            <a:avLst/>
          </a:prstGeom>
        </p:spPr>
      </p:pic>
    </p:spTree>
    <p:extLst>
      <p:ext uri="{BB962C8B-B14F-4D97-AF65-F5344CB8AC3E}">
        <p14:creationId xmlns:p14="http://schemas.microsoft.com/office/powerpoint/2010/main" val="2566976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1384" y="260648"/>
            <a:ext cx="4534533" cy="3162741"/>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6"/>
              <p14:cNvContentPartPr/>
              <p14:nvPr/>
            </p14:nvContentPartPr>
            <p14:xfrm>
              <a:off x="5485735" y="291018"/>
              <a:ext cx="5847840" cy="1595520"/>
            </p14:xfrm>
          </p:contentPart>
        </mc:Choice>
        <mc:Fallback xmlns="">
          <p:pic>
            <p:nvPicPr>
              <p:cNvPr id="7" name="Ink 6"/>
              <p:cNvPicPr/>
              <p:nvPr/>
            </p:nvPicPr>
            <p:blipFill>
              <a:blip r:embed="rId4"/>
              <a:stretch>
                <a:fillRect/>
              </a:stretch>
            </p:blipFill>
            <p:spPr>
              <a:xfrm>
                <a:off x="5473855" y="279138"/>
                <a:ext cx="5871600" cy="1619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5" name="Ink 94"/>
              <p14:cNvContentPartPr/>
              <p14:nvPr/>
            </p14:nvContentPartPr>
            <p14:xfrm>
              <a:off x="5231575" y="4009098"/>
              <a:ext cx="320040" cy="246960"/>
            </p14:xfrm>
          </p:contentPart>
        </mc:Choice>
        <mc:Fallback xmlns="">
          <p:pic>
            <p:nvPicPr>
              <p:cNvPr id="95" name="Ink 94"/>
              <p:cNvPicPr/>
              <p:nvPr/>
            </p:nvPicPr>
            <p:blipFill>
              <a:blip r:embed="rId6"/>
              <a:stretch>
                <a:fillRect/>
              </a:stretch>
            </p:blipFill>
            <p:spPr>
              <a:xfrm>
                <a:off x="5219695" y="3997218"/>
                <a:ext cx="343800" cy="270720"/>
              </a:xfrm>
              <a:prstGeom prst="rect">
                <a:avLst/>
              </a:prstGeom>
            </p:spPr>
          </p:pic>
        </mc:Fallback>
      </mc:AlternateContent>
      <p:sp>
        <p:nvSpPr>
          <p:cNvPr id="101" name="Oval 100"/>
          <p:cNvSpPr/>
          <p:nvPr/>
        </p:nvSpPr>
        <p:spPr>
          <a:xfrm>
            <a:off x="3682800" y="3970440"/>
            <a:ext cx="462600" cy="46224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p:cxnSp>
        <p:nvCxnSpPr>
          <p:cNvPr id="104" name="Straight Connector 103"/>
          <p:cNvCxnSpPr>
            <a:stCxn id="101" idx="6"/>
            <a:endCxn id="107" idx="2"/>
          </p:cNvCxnSpPr>
          <p:nvPr/>
        </p:nvCxnSpPr>
        <p:spPr>
          <a:xfrm flipV="1">
            <a:off x="4145400" y="4127580"/>
            <a:ext cx="996480" cy="73980"/>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5141880" y="3895920"/>
            <a:ext cx="463320" cy="46332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p:sp>
        <p:nvSpPr>
          <p:cNvPr id="115" name="Oval 114"/>
          <p:cNvSpPr/>
          <p:nvPr/>
        </p:nvSpPr>
        <p:spPr>
          <a:xfrm>
            <a:off x="3757320" y="5344200"/>
            <a:ext cx="637560" cy="63792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mc:AlternateContent xmlns:mc="http://schemas.openxmlformats.org/markup-compatibility/2006" xmlns:p14="http://schemas.microsoft.com/office/powerpoint/2010/main">
        <mc:Choice Requires="p14">
          <p:contentPart p14:bwMode="auto" r:id="rId7">
            <p14:nvContentPartPr>
              <p14:cNvPr id="117" name="Ink 116"/>
              <p14:cNvContentPartPr/>
              <p14:nvPr/>
            </p14:nvContentPartPr>
            <p14:xfrm>
              <a:off x="3129895" y="3877338"/>
              <a:ext cx="1477800" cy="1937160"/>
            </p14:xfrm>
          </p:contentPart>
        </mc:Choice>
        <mc:Fallback xmlns="">
          <p:pic>
            <p:nvPicPr>
              <p:cNvPr id="117" name="Ink 116"/>
              <p:cNvPicPr/>
              <p:nvPr/>
            </p:nvPicPr>
            <p:blipFill>
              <a:blip r:embed="rId8"/>
              <a:stretch>
                <a:fillRect/>
              </a:stretch>
            </p:blipFill>
            <p:spPr>
              <a:xfrm>
                <a:off x="3118015" y="3865458"/>
                <a:ext cx="1501560" cy="1960920"/>
              </a:xfrm>
              <a:prstGeom prst="rect">
                <a:avLst/>
              </a:prstGeom>
            </p:spPr>
          </p:pic>
        </mc:Fallback>
      </mc:AlternateContent>
      <p:cxnSp>
        <p:nvCxnSpPr>
          <p:cNvPr id="125" name="Straight Connector 124"/>
          <p:cNvCxnSpPr>
            <a:stCxn id="101" idx="4"/>
            <a:endCxn id="115" idx="1"/>
          </p:cNvCxnSpPr>
          <p:nvPr/>
        </p:nvCxnSpPr>
        <p:spPr>
          <a:xfrm flipH="1">
            <a:off x="3850689" y="4432680"/>
            <a:ext cx="63411" cy="1004941"/>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9449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p:cNvSpPr/>
          <p:nvPr/>
        </p:nvSpPr>
        <p:spPr>
          <a:xfrm>
            <a:off x="8161073" y="2874030"/>
            <a:ext cx="462600" cy="46224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p:cxnSp>
        <p:nvCxnSpPr>
          <p:cNvPr id="104" name="Straight Connector 103"/>
          <p:cNvCxnSpPr>
            <a:stCxn id="101" idx="6"/>
            <a:endCxn id="107" idx="2"/>
          </p:cNvCxnSpPr>
          <p:nvPr/>
        </p:nvCxnSpPr>
        <p:spPr>
          <a:xfrm flipV="1">
            <a:off x="8623673" y="3031170"/>
            <a:ext cx="996480" cy="73980"/>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9620153" y="2799510"/>
            <a:ext cx="463320" cy="46332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p:sp>
        <p:nvSpPr>
          <p:cNvPr id="115" name="Oval 114"/>
          <p:cNvSpPr/>
          <p:nvPr/>
        </p:nvSpPr>
        <p:spPr>
          <a:xfrm>
            <a:off x="8235593" y="4247790"/>
            <a:ext cx="637560" cy="63792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mc:AlternateContent xmlns:mc="http://schemas.openxmlformats.org/markup-compatibility/2006" xmlns:p14="http://schemas.microsoft.com/office/powerpoint/2010/main">
        <mc:Choice Requires="p14">
          <p:contentPart p14:bwMode="auto" r:id="rId2">
            <p14:nvContentPartPr>
              <p14:cNvPr id="117" name="Ink 116"/>
              <p14:cNvContentPartPr/>
              <p14:nvPr/>
            </p14:nvContentPartPr>
            <p14:xfrm>
              <a:off x="7608168" y="2780928"/>
              <a:ext cx="1477800" cy="1937160"/>
            </p14:xfrm>
          </p:contentPart>
        </mc:Choice>
        <mc:Fallback xmlns="">
          <p:pic>
            <p:nvPicPr>
              <p:cNvPr id="117" name="Ink 116"/>
              <p:cNvPicPr/>
              <p:nvPr/>
            </p:nvPicPr>
            <p:blipFill>
              <a:blip r:embed="rId3"/>
              <a:stretch>
                <a:fillRect/>
              </a:stretch>
            </p:blipFill>
            <p:spPr>
              <a:xfrm>
                <a:off x="7596288" y="2769048"/>
                <a:ext cx="1501560" cy="1960920"/>
              </a:xfrm>
              <a:prstGeom prst="rect">
                <a:avLst/>
              </a:prstGeom>
            </p:spPr>
          </p:pic>
        </mc:Fallback>
      </mc:AlternateContent>
      <p:cxnSp>
        <p:nvCxnSpPr>
          <p:cNvPr id="125" name="Straight Connector 124"/>
          <p:cNvCxnSpPr>
            <a:stCxn id="101" idx="4"/>
            <a:endCxn id="115" idx="1"/>
          </p:cNvCxnSpPr>
          <p:nvPr/>
        </p:nvCxnSpPr>
        <p:spPr>
          <a:xfrm flipH="1">
            <a:off x="8328962" y="3336270"/>
            <a:ext cx="63411" cy="1004941"/>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5485735" y="291018"/>
              <a:ext cx="5847840" cy="1595520"/>
            </p14:xfrm>
          </p:contentPart>
        </mc:Choice>
        <mc:Fallback xmlns="">
          <p:pic>
            <p:nvPicPr>
              <p:cNvPr id="2" name="Ink 1"/>
              <p:cNvPicPr/>
              <p:nvPr/>
            </p:nvPicPr>
            <p:blipFill>
              <a:blip r:embed="rId5"/>
              <a:stretch>
                <a:fillRect/>
              </a:stretch>
            </p:blipFill>
            <p:spPr>
              <a:xfrm>
                <a:off x="5473855" y="279138"/>
                <a:ext cx="5871600" cy="1619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p14:cNvContentPartPr/>
              <p14:nvPr/>
            </p14:nvContentPartPr>
            <p14:xfrm>
              <a:off x="8984935" y="1081578"/>
              <a:ext cx="168120" cy="252360"/>
            </p14:xfrm>
          </p:contentPart>
        </mc:Choice>
        <mc:Fallback xmlns="">
          <p:pic>
            <p:nvPicPr>
              <p:cNvPr id="3" name="Ink 2"/>
              <p:cNvPicPr/>
              <p:nvPr/>
            </p:nvPicPr>
            <p:blipFill>
              <a:blip r:embed="rId7"/>
              <a:stretch>
                <a:fillRect/>
              </a:stretch>
            </p:blipFill>
            <p:spPr>
              <a:xfrm>
                <a:off x="8973055" y="1069698"/>
                <a:ext cx="19188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p14:cNvContentPartPr/>
              <p14:nvPr/>
            </p14:nvContentPartPr>
            <p14:xfrm>
              <a:off x="8993215" y="1600338"/>
              <a:ext cx="115920" cy="219960"/>
            </p14:xfrm>
          </p:contentPart>
        </mc:Choice>
        <mc:Fallback xmlns="">
          <p:pic>
            <p:nvPicPr>
              <p:cNvPr id="5" name="Ink 4"/>
              <p:cNvPicPr/>
              <p:nvPr/>
            </p:nvPicPr>
            <p:blipFill>
              <a:blip r:embed="rId9"/>
              <a:stretch>
                <a:fillRect/>
              </a:stretch>
            </p:blipFill>
            <p:spPr>
              <a:xfrm>
                <a:off x="8981335" y="1588458"/>
                <a:ext cx="13968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Ink 5"/>
              <p14:cNvContentPartPr/>
              <p14:nvPr/>
            </p14:nvContentPartPr>
            <p14:xfrm>
              <a:off x="10115335" y="991578"/>
              <a:ext cx="172080" cy="276480"/>
            </p14:xfrm>
          </p:contentPart>
        </mc:Choice>
        <mc:Fallback xmlns="">
          <p:pic>
            <p:nvPicPr>
              <p:cNvPr id="6" name="Ink 5"/>
              <p:cNvPicPr/>
              <p:nvPr/>
            </p:nvPicPr>
            <p:blipFill>
              <a:blip r:embed="rId11"/>
              <a:stretch>
                <a:fillRect/>
              </a:stretch>
            </p:blipFill>
            <p:spPr>
              <a:xfrm>
                <a:off x="10103455" y="979698"/>
                <a:ext cx="195840" cy="300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p14:cNvContentPartPr/>
              <p14:nvPr/>
            </p14:nvContentPartPr>
            <p14:xfrm>
              <a:off x="10436455" y="1036578"/>
              <a:ext cx="199800" cy="115560"/>
            </p14:xfrm>
          </p:contentPart>
        </mc:Choice>
        <mc:Fallback xmlns="">
          <p:pic>
            <p:nvPicPr>
              <p:cNvPr id="8" name="Ink 7"/>
              <p:cNvPicPr/>
              <p:nvPr/>
            </p:nvPicPr>
            <p:blipFill>
              <a:blip r:embed="rId13"/>
              <a:stretch>
                <a:fillRect/>
              </a:stretch>
            </p:blipFill>
            <p:spPr>
              <a:xfrm>
                <a:off x="10424575" y="1024698"/>
                <a:ext cx="2235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Ink 8"/>
              <p14:cNvContentPartPr/>
              <p14:nvPr/>
            </p14:nvContentPartPr>
            <p14:xfrm>
              <a:off x="10717975" y="984378"/>
              <a:ext cx="114840" cy="299520"/>
            </p14:xfrm>
          </p:contentPart>
        </mc:Choice>
        <mc:Fallback xmlns="">
          <p:pic>
            <p:nvPicPr>
              <p:cNvPr id="9" name="Ink 8"/>
              <p:cNvPicPr/>
              <p:nvPr/>
            </p:nvPicPr>
            <p:blipFill>
              <a:blip r:embed="rId15"/>
              <a:stretch>
                <a:fillRect/>
              </a:stretch>
            </p:blipFill>
            <p:spPr>
              <a:xfrm>
                <a:off x="10706095" y="972498"/>
                <a:ext cx="13860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 name="Ink 9"/>
              <p14:cNvContentPartPr/>
              <p14:nvPr/>
            </p14:nvContentPartPr>
            <p14:xfrm>
              <a:off x="10251775" y="1529778"/>
              <a:ext cx="158760" cy="293040"/>
            </p14:xfrm>
          </p:contentPart>
        </mc:Choice>
        <mc:Fallback xmlns="">
          <p:pic>
            <p:nvPicPr>
              <p:cNvPr id="10" name="Ink 9"/>
              <p:cNvPicPr/>
              <p:nvPr/>
            </p:nvPicPr>
            <p:blipFill>
              <a:blip r:embed="rId17"/>
              <a:stretch>
                <a:fillRect/>
              </a:stretch>
            </p:blipFill>
            <p:spPr>
              <a:xfrm>
                <a:off x="10239895" y="1517898"/>
                <a:ext cx="182520" cy="3168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Ink 10"/>
              <p14:cNvContentPartPr/>
              <p14:nvPr/>
            </p14:nvContentPartPr>
            <p14:xfrm>
              <a:off x="10471375" y="1573338"/>
              <a:ext cx="159480" cy="264600"/>
            </p14:xfrm>
          </p:contentPart>
        </mc:Choice>
        <mc:Fallback xmlns="">
          <p:pic>
            <p:nvPicPr>
              <p:cNvPr id="11" name="Ink 10"/>
              <p:cNvPicPr/>
              <p:nvPr/>
            </p:nvPicPr>
            <p:blipFill>
              <a:blip r:embed="rId19"/>
              <a:stretch>
                <a:fillRect/>
              </a:stretch>
            </p:blipFill>
            <p:spPr>
              <a:xfrm>
                <a:off x="10459495" y="1561458"/>
                <a:ext cx="18324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 name="Ink 11"/>
              <p14:cNvContentPartPr/>
              <p14:nvPr/>
            </p14:nvContentPartPr>
            <p14:xfrm>
              <a:off x="10735255" y="1732098"/>
              <a:ext cx="360" cy="79560"/>
            </p14:xfrm>
          </p:contentPart>
        </mc:Choice>
        <mc:Fallback xmlns="">
          <p:pic>
            <p:nvPicPr>
              <p:cNvPr id="12" name="Ink 11"/>
              <p:cNvPicPr/>
              <p:nvPr/>
            </p:nvPicPr>
            <p:blipFill>
              <a:blip r:embed="rId21"/>
              <a:stretch>
                <a:fillRect/>
              </a:stretch>
            </p:blipFill>
            <p:spPr>
              <a:xfrm>
                <a:off x="10723375" y="1720218"/>
                <a:ext cx="241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3" name="Ink 12"/>
              <p14:cNvContentPartPr/>
              <p14:nvPr/>
            </p14:nvContentPartPr>
            <p14:xfrm>
              <a:off x="10876015" y="1600338"/>
              <a:ext cx="202680" cy="169560"/>
            </p14:xfrm>
          </p:contentPart>
        </mc:Choice>
        <mc:Fallback xmlns="">
          <p:pic>
            <p:nvPicPr>
              <p:cNvPr id="13" name="Ink 12"/>
              <p:cNvPicPr/>
              <p:nvPr/>
            </p:nvPicPr>
            <p:blipFill>
              <a:blip r:embed="rId23"/>
              <a:stretch>
                <a:fillRect/>
              </a:stretch>
            </p:blipFill>
            <p:spPr>
              <a:xfrm>
                <a:off x="10864135" y="1588458"/>
                <a:ext cx="22644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4" name="Ink 13"/>
              <p14:cNvContentPartPr/>
              <p14:nvPr/>
            </p14:nvContentPartPr>
            <p14:xfrm>
              <a:off x="11104615" y="1512138"/>
              <a:ext cx="107640" cy="344160"/>
            </p14:xfrm>
          </p:contentPart>
        </mc:Choice>
        <mc:Fallback xmlns="">
          <p:pic>
            <p:nvPicPr>
              <p:cNvPr id="14" name="Ink 13"/>
              <p:cNvPicPr/>
              <p:nvPr/>
            </p:nvPicPr>
            <p:blipFill>
              <a:blip r:embed="rId25"/>
              <a:stretch>
                <a:fillRect/>
              </a:stretch>
            </p:blipFill>
            <p:spPr>
              <a:xfrm>
                <a:off x="11092735" y="1500258"/>
                <a:ext cx="13140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Ink 24"/>
              <p14:cNvContentPartPr/>
              <p14:nvPr/>
            </p14:nvContentPartPr>
            <p14:xfrm>
              <a:off x="11002375" y="2768538"/>
              <a:ext cx="385920" cy="433080"/>
            </p14:xfrm>
          </p:contentPart>
        </mc:Choice>
        <mc:Fallback xmlns="">
          <p:pic>
            <p:nvPicPr>
              <p:cNvPr id="25" name="Ink 24"/>
              <p:cNvPicPr/>
              <p:nvPr/>
            </p:nvPicPr>
            <p:blipFill>
              <a:blip r:embed="rId27"/>
              <a:stretch>
                <a:fillRect/>
              </a:stretch>
            </p:blipFill>
            <p:spPr>
              <a:xfrm>
                <a:off x="10990495" y="2756658"/>
                <a:ext cx="409680" cy="4568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6" name="Ink 25"/>
              <p14:cNvContentPartPr/>
              <p14:nvPr/>
            </p14:nvContentPartPr>
            <p14:xfrm>
              <a:off x="9709848" y="2802378"/>
              <a:ext cx="1095967" cy="1937160"/>
            </p14:xfrm>
          </p:contentPart>
        </mc:Choice>
        <mc:Fallback xmlns="">
          <p:pic>
            <p:nvPicPr>
              <p:cNvPr id="26" name="Ink 25"/>
              <p:cNvPicPr/>
              <p:nvPr/>
            </p:nvPicPr>
            <p:blipFill>
              <a:blip r:embed="rId29"/>
              <a:stretch>
                <a:fillRect/>
              </a:stretch>
            </p:blipFill>
            <p:spPr>
              <a:xfrm>
                <a:off x="9697967" y="2790498"/>
                <a:ext cx="1119730" cy="1960920"/>
              </a:xfrm>
              <a:prstGeom prst="rect">
                <a:avLst/>
              </a:prstGeom>
            </p:spPr>
          </p:pic>
        </mc:Fallback>
      </mc:AlternateContent>
      <p:sp>
        <p:nvSpPr>
          <p:cNvPr id="66" name="Oval 65"/>
          <p:cNvSpPr/>
          <p:nvPr/>
        </p:nvSpPr>
        <p:spPr>
          <a:xfrm>
            <a:off x="9622800" y="4189320"/>
            <a:ext cx="749160" cy="74916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mc:AlternateContent xmlns:mc="http://schemas.openxmlformats.org/markup-compatibility/2006" xmlns:p14="http://schemas.microsoft.com/office/powerpoint/2010/main">
        <mc:Choice Requires="p14">
          <p:contentPart p14:bwMode="auto" r:id="rId30">
            <p14:nvContentPartPr>
              <p14:cNvPr id="68" name="Ink 67"/>
              <p14:cNvContentPartPr/>
              <p14:nvPr/>
            </p14:nvContentPartPr>
            <p14:xfrm>
              <a:off x="9856135" y="3297018"/>
              <a:ext cx="132480" cy="894240"/>
            </p14:xfrm>
          </p:contentPart>
        </mc:Choice>
        <mc:Fallback xmlns="">
          <p:pic>
            <p:nvPicPr>
              <p:cNvPr id="68" name="Ink 67"/>
              <p:cNvPicPr/>
              <p:nvPr/>
            </p:nvPicPr>
            <p:blipFill>
              <a:blip r:embed="rId31"/>
              <a:stretch>
                <a:fillRect/>
              </a:stretch>
            </p:blipFill>
            <p:spPr>
              <a:xfrm>
                <a:off x="9844255" y="3285138"/>
                <a:ext cx="156240" cy="918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9" name="Ink 68"/>
              <p14:cNvContentPartPr/>
              <p14:nvPr/>
            </p14:nvContentPartPr>
            <p14:xfrm>
              <a:off x="9768295" y="3622458"/>
              <a:ext cx="10080" cy="149760"/>
            </p14:xfrm>
          </p:contentPart>
        </mc:Choice>
        <mc:Fallback xmlns="">
          <p:pic>
            <p:nvPicPr>
              <p:cNvPr id="69" name="Ink 68"/>
              <p:cNvPicPr/>
              <p:nvPr/>
            </p:nvPicPr>
            <p:blipFill>
              <a:blip r:embed="rId33"/>
              <a:stretch>
                <a:fillRect/>
              </a:stretch>
            </p:blipFill>
            <p:spPr>
              <a:xfrm>
                <a:off x="9756415" y="3610578"/>
                <a:ext cx="33840" cy="173520"/>
              </a:xfrm>
              <a:prstGeom prst="rect">
                <a:avLst/>
              </a:prstGeom>
            </p:spPr>
          </p:pic>
        </mc:Fallback>
      </mc:AlternateContent>
      <p:graphicFrame>
        <p:nvGraphicFramePr>
          <p:cNvPr id="80" name="Table 79"/>
          <p:cNvGraphicFramePr>
            <a:graphicFrameLocks noGrp="1"/>
          </p:cNvGraphicFramePr>
          <p:nvPr>
            <p:extLst>
              <p:ext uri="{D42A27DB-BD31-4B8C-83A1-F6EECF244321}">
                <p14:modId xmlns:p14="http://schemas.microsoft.com/office/powerpoint/2010/main" val="1986355721"/>
              </p:ext>
            </p:extLst>
          </p:nvPr>
        </p:nvGraphicFramePr>
        <p:xfrm>
          <a:off x="616141" y="548680"/>
          <a:ext cx="3136241" cy="2966720"/>
        </p:xfrm>
        <a:graphic>
          <a:graphicData uri="http://schemas.openxmlformats.org/drawingml/2006/table">
            <a:tbl>
              <a:tblPr firstRow="1" bandRow="1">
                <a:tableStyleId>{073A0DAA-6AF3-43AB-8588-CEC1D06C72B9}</a:tableStyleId>
              </a:tblPr>
              <a:tblGrid>
                <a:gridCol w="895647">
                  <a:extLst>
                    <a:ext uri="{9D8B030D-6E8A-4147-A177-3AD203B41FA5}">
                      <a16:colId xmlns:a16="http://schemas.microsoft.com/office/drawing/2014/main" val="96822214"/>
                    </a:ext>
                  </a:extLst>
                </a:gridCol>
                <a:gridCol w="1080120">
                  <a:extLst>
                    <a:ext uri="{9D8B030D-6E8A-4147-A177-3AD203B41FA5}">
                      <a16:colId xmlns:a16="http://schemas.microsoft.com/office/drawing/2014/main" val="2954083538"/>
                    </a:ext>
                  </a:extLst>
                </a:gridCol>
                <a:gridCol w="1160474">
                  <a:extLst>
                    <a:ext uri="{9D8B030D-6E8A-4147-A177-3AD203B41FA5}">
                      <a16:colId xmlns:a16="http://schemas.microsoft.com/office/drawing/2014/main" val="2463668721"/>
                    </a:ext>
                  </a:extLst>
                </a:gridCol>
              </a:tblGrid>
              <a:tr h="370840">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750732454"/>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423912728"/>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377880915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59347563"/>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200938651"/>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693122629"/>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084024983"/>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3339229"/>
                  </a:ext>
                </a:extLst>
              </a:tr>
            </a:tbl>
          </a:graphicData>
        </a:graphic>
      </p:graphicFrame>
      <p:sp>
        <p:nvSpPr>
          <p:cNvPr id="83" name="Oval 82"/>
          <p:cNvSpPr/>
          <p:nvPr/>
        </p:nvSpPr>
        <p:spPr>
          <a:xfrm>
            <a:off x="1982880" y="630360"/>
            <a:ext cx="167760" cy="167760"/>
          </a:xfrm>
          <a:prstGeom prst="ellipse">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34">
            <p14:nvContentPartPr>
              <p14:cNvPr id="85" name="Ink 84"/>
              <p14:cNvContentPartPr/>
              <p14:nvPr/>
            </p14:nvContentPartPr>
            <p14:xfrm>
              <a:off x="3218095" y="659298"/>
              <a:ext cx="52920" cy="168120"/>
            </p14:xfrm>
          </p:contentPart>
        </mc:Choice>
        <mc:Fallback xmlns="">
          <p:pic>
            <p:nvPicPr>
              <p:cNvPr id="85" name="Ink 84"/>
              <p:cNvPicPr/>
              <p:nvPr/>
            </p:nvPicPr>
            <p:blipFill>
              <a:blip r:embed="rId35"/>
              <a:stretch>
                <a:fillRect/>
              </a:stretch>
            </p:blipFill>
            <p:spPr>
              <a:xfrm>
                <a:off x="3206215" y="647418"/>
                <a:ext cx="766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14" name="Ink 113"/>
              <p14:cNvContentPartPr/>
              <p14:nvPr/>
            </p14:nvContentPartPr>
            <p14:xfrm>
              <a:off x="238735" y="913458"/>
              <a:ext cx="3393000" cy="1875240"/>
            </p14:xfrm>
          </p:contentPart>
        </mc:Choice>
        <mc:Fallback xmlns="">
          <p:pic>
            <p:nvPicPr>
              <p:cNvPr id="114" name="Ink 113"/>
              <p:cNvPicPr/>
              <p:nvPr/>
            </p:nvPicPr>
            <p:blipFill>
              <a:blip r:embed="rId37"/>
              <a:stretch>
                <a:fillRect/>
              </a:stretch>
            </p:blipFill>
            <p:spPr>
              <a:xfrm>
                <a:off x="226855" y="901578"/>
                <a:ext cx="3416760" cy="1899000"/>
              </a:xfrm>
              <a:prstGeom prst="rect">
                <a:avLst/>
              </a:prstGeom>
            </p:spPr>
          </p:pic>
        </mc:Fallback>
      </mc:AlternateContent>
    </p:spTree>
    <p:extLst>
      <p:ext uri="{BB962C8B-B14F-4D97-AF65-F5344CB8AC3E}">
        <p14:creationId xmlns:p14="http://schemas.microsoft.com/office/powerpoint/2010/main" val="2035526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p:cNvSpPr/>
          <p:nvPr/>
        </p:nvSpPr>
        <p:spPr>
          <a:xfrm>
            <a:off x="5084851" y="3500652"/>
            <a:ext cx="462600" cy="46224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p:cxnSp>
        <p:nvCxnSpPr>
          <p:cNvPr id="104" name="Straight Connector 103"/>
          <p:cNvCxnSpPr>
            <a:stCxn id="101" idx="6"/>
            <a:endCxn id="107" idx="2"/>
          </p:cNvCxnSpPr>
          <p:nvPr/>
        </p:nvCxnSpPr>
        <p:spPr>
          <a:xfrm flipV="1">
            <a:off x="5547451" y="3657792"/>
            <a:ext cx="996480" cy="73980"/>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6543931" y="3426132"/>
            <a:ext cx="463320" cy="46332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p:sp>
        <p:nvSpPr>
          <p:cNvPr id="115" name="Oval 114"/>
          <p:cNvSpPr/>
          <p:nvPr/>
        </p:nvSpPr>
        <p:spPr>
          <a:xfrm>
            <a:off x="5159371" y="4874412"/>
            <a:ext cx="637560" cy="63792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mc:AlternateContent xmlns:mc="http://schemas.openxmlformats.org/markup-compatibility/2006" xmlns:p14="http://schemas.microsoft.com/office/powerpoint/2010/main">
        <mc:Choice Requires="p14">
          <p:contentPart p14:bwMode="auto" r:id="rId2">
            <p14:nvContentPartPr>
              <p14:cNvPr id="117" name="Ink 116"/>
              <p14:cNvContentPartPr/>
              <p14:nvPr/>
            </p14:nvContentPartPr>
            <p14:xfrm>
              <a:off x="5999666" y="3407550"/>
              <a:ext cx="10080" cy="159480"/>
            </p14:xfrm>
          </p:contentPart>
        </mc:Choice>
        <mc:Fallback xmlns="">
          <p:pic>
            <p:nvPicPr>
              <p:cNvPr id="117" name="Ink 116"/>
              <p:cNvPicPr/>
              <p:nvPr/>
            </p:nvPicPr>
            <p:blipFill>
              <a:blip r:embed="rId3"/>
              <a:stretch>
                <a:fillRect/>
              </a:stretch>
            </p:blipFill>
            <p:spPr>
              <a:xfrm>
                <a:off x="5987786" y="3395670"/>
                <a:ext cx="33840" cy="183240"/>
              </a:xfrm>
              <a:prstGeom prst="rect">
                <a:avLst/>
              </a:prstGeom>
            </p:spPr>
          </p:pic>
        </mc:Fallback>
      </mc:AlternateContent>
      <p:cxnSp>
        <p:nvCxnSpPr>
          <p:cNvPr id="125" name="Straight Connector 124"/>
          <p:cNvCxnSpPr>
            <a:stCxn id="101" idx="4"/>
            <a:endCxn id="115" idx="1"/>
          </p:cNvCxnSpPr>
          <p:nvPr/>
        </p:nvCxnSpPr>
        <p:spPr>
          <a:xfrm flipH="1">
            <a:off x="5252740" y="3962892"/>
            <a:ext cx="63411" cy="1004941"/>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25" name="Ink 24"/>
              <p14:cNvContentPartPr/>
              <p14:nvPr/>
            </p14:nvContentPartPr>
            <p14:xfrm>
              <a:off x="7926153" y="3395160"/>
              <a:ext cx="385920" cy="433080"/>
            </p14:xfrm>
          </p:contentPart>
        </mc:Choice>
        <mc:Fallback xmlns="">
          <p:pic>
            <p:nvPicPr>
              <p:cNvPr id="25" name="Ink 24"/>
              <p:cNvPicPr/>
              <p:nvPr/>
            </p:nvPicPr>
            <p:blipFill>
              <a:blip r:embed="rId5"/>
              <a:stretch>
                <a:fillRect/>
              </a:stretch>
            </p:blipFill>
            <p:spPr>
              <a:xfrm>
                <a:off x="7914273" y="3383280"/>
                <a:ext cx="409680" cy="456840"/>
              </a:xfrm>
              <a:prstGeom prst="rect">
                <a:avLst/>
              </a:prstGeom>
            </p:spPr>
          </p:pic>
        </mc:Fallback>
      </mc:AlternateContent>
      <p:sp>
        <p:nvSpPr>
          <p:cNvPr id="66" name="Oval 65"/>
          <p:cNvSpPr/>
          <p:nvPr/>
        </p:nvSpPr>
        <p:spPr>
          <a:xfrm>
            <a:off x="6546578" y="4815942"/>
            <a:ext cx="749160" cy="74916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mc:AlternateContent xmlns:mc="http://schemas.openxmlformats.org/markup-compatibility/2006" xmlns:p14="http://schemas.microsoft.com/office/powerpoint/2010/main">
        <mc:Choice Requires="p14">
          <p:contentPart p14:bwMode="auto" r:id="rId6">
            <p14:nvContentPartPr>
              <p14:cNvPr id="68" name="Ink 67"/>
              <p14:cNvContentPartPr/>
              <p14:nvPr/>
            </p14:nvContentPartPr>
            <p14:xfrm>
              <a:off x="6779913" y="3923640"/>
              <a:ext cx="132480" cy="894240"/>
            </p14:xfrm>
          </p:contentPart>
        </mc:Choice>
        <mc:Fallback xmlns="">
          <p:pic>
            <p:nvPicPr>
              <p:cNvPr id="68" name="Ink 67"/>
              <p:cNvPicPr/>
              <p:nvPr/>
            </p:nvPicPr>
            <p:blipFill>
              <a:blip r:embed="rId7"/>
              <a:stretch>
                <a:fillRect/>
              </a:stretch>
            </p:blipFill>
            <p:spPr>
              <a:xfrm>
                <a:off x="6768033" y="3911760"/>
                <a:ext cx="156240" cy="9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9" name="Ink 68"/>
              <p14:cNvContentPartPr/>
              <p14:nvPr/>
            </p14:nvContentPartPr>
            <p14:xfrm>
              <a:off x="6692073" y="4249080"/>
              <a:ext cx="10080" cy="149760"/>
            </p14:xfrm>
          </p:contentPart>
        </mc:Choice>
        <mc:Fallback xmlns="">
          <p:pic>
            <p:nvPicPr>
              <p:cNvPr id="69" name="Ink 68"/>
              <p:cNvPicPr/>
              <p:nvPr/>
            </p:nvPicPr>
            <p:blipFill>
              <a:blip r:embed="rId9"/>
              <a:stretch>
                <a:fillRect/>
              </a:stretch>
            </p:blipFill>
            <p:spPr>
              <a:xfrm>
                <a:off x="6680193" y="4237200"/>
                <a:ext cx="33840" cy="173520"/>
              </a:xfrm>
              <a:prstGeom prst="rect">
                <a:avLst/>
              </a:prstGeom>
            </p:spPr>
          </p:pic>
        </mc:Fallback>
      </mc:AlternateContent>
      <p:graphicFrame>
        <p:nvGraphicFramePr>
          <p:cNvPr id="80" name="Table 79"/>
          <p:cNvGraphicFramePr>
            <a:graphicFrameLocks noGrp="1"/>
          </p:cNvGraphicFramePr>
          <p:nvPr>
            <p:extLst>
              <p:ext uri="{D42A27DB-BD31-4B8C-83A1-F6EECF244321}">
                <p14:modId xmlns:p14="http://schemas.microsoft.com/office/powerpoint/2010/main" val="1986355721"/>
              </p:ext>
            </p:extLst>
          </p:nvPr>
        </p:nvGraphicFramePr>
        <p:xfrm>
          <a:off x="616141" y="548680"/>
          <a:ext cx="3136241" cy="2966720"/>
        </p:xfrm>
        <a:graphic>
          <a:graphicData uri="http://schemas.openxmlformats.org/drawingml/2006/table">
            <a:tbl>
              <a:tblPr firstRow="1" bandRow="1">
                <a:tableStyleId>{073A0DAA-6AF3-43AB-8588-CEC1D06C72B9}</a:tableStyleId>
              </a:tblPr>
              <a:tblGrid>
                <a:gridCol w="895647">
                  <a:extLst>
                    <a:ext uri="{9D8B030D-6E8A-4147-A177-3AD203B41FA5}">
                      <a16:colId xmlns:a16="http://schemas.microsoft.com/office/drawing/2014/main" val="96822214"/>
                    </a:ext>
                  </a:extLst>
                </a:gridCol>
                <a:gridCol w="1080120">
                  <a:extLst>
                    <a:ext uri="{9D8B030D-6E8A-4147-A177-3AD203B41FA5}">
                      <a16:colId xmlns:a16="http://schemas.microsoft.com/office/drawing/2014/main" val="2954083538"/>
                    </a:ext>
                  </a:extLst>
                </a:gridCol>
                <a:gridCol w="1160474">
                  <a:extLst>
                    <a:ext uri="{9D8B030D-6E8A-4147-A177-3AD203B41FA5}">
                      <a16:colId xmlns:a16="http://schemas.microsoft.com/office/drawing/2014/main" val="2463668721"/>
                    </a:ext>
                  </a:extLst>
                </a:gridCol>
              </a:tblGrid>
              <a:tr h="370840">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750732454"/>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423912728"/>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377880915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59347563"/>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200938651"/>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693122629"/>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084024983"/>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3339229"/>
                  </a:ext>
                </a:extLst>
              </a:tr>
            </a:tbl>
          </a:graphicData>
        </a:graphic>
      </p:graphicFrame>
      <p:sp>
        <p:nvSpPr>
          <p:cNvPr id="83" name="Oval 82"/>
          <p:cNvSpPr/>
          <p:nvPr/>
        </p:nvSpPr>
        <p:spPr>
          <a:xfrm>
            <a:off x="1982880" y="630360"/>
            <a:ext cx="167760" cy="167760"/>
          </a:xfrm>
          <a:prstGeom prst="ellipse">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10">
            <p14:nvContentPartPr>
              <p14:cNvPr id="85" name="Ink 84"/>
              <p14:cNvContentPartPr/>
              <p14:nvPr/>
            </p14:nvContentPartPr>
            <p14:xfrm>
              <a:off x="3218095" y="659298"/>
              <a:ext cx="52920" cy="168120"/>
            </p14:xfrm>
          </p:contentPart>
        </mc:Choice>
        <mc:Fallback xmlns="">
          <p:pic>
            <p:nvPicPr>
              <p:cNvPr id="85" name="Ink 84"/>
              <p:cNvPicPr/>
              <p:nvPr/>
            </p:nvPicPr>
            <p:blipFill>
              <a:blip r:embed="rId11"/>
              <a:stretch>
                <a:fillRect/>
              </a:stretch>
            </p:blipFill>
            <p:spPr>
              <a:xfrm>
                <a:off x="3206215" y="647418"/>
                <a:ext cx="766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4" name="Ink 113"/>
              <p14:cNvContentPartPr/>
              <p14:nvPr/>
            </p14:nvContentPartPr>
            <p14:xfrm>
              <a:off x="238735" y="913458"/>
              <a:ext cx="3393000" cy="1875240"/>
            </p14:xfrm>
          </p:contentPart>
        </mc:Choice>
        <mc:Fallback xmlns="">
          <p:pic>
            <p:nvPicPr>
              <p:cNvPr id="114" name="Ink 113"/>
              <p:cNvPicPr/>
              <p:nvPr/>
            </p:nvPicPr>
            <p:blipFill>
              <a:blip r:embed="rId13"/>
              <a:stretch>
                <a:fillRect/>
              </a:stretch>
            </p:blipFill>
            <p:spPr>
              <a:xfrm>
                <a:off x="226855" y="901578"/>
                <a:ext cx="3416760" cy="1899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 name="Ink 6"/>
              <p14:cNvContentPartPr/>
              <p14:nvPr/>
            </p14:nvContentPartPr>
            <p14:xfrm>
              <a:off x="5293135" y="1063938"/>
              <a:ext cx="237600" cy="220320"/>
            </p14:xfrm>
          </p:contentPart>
        </mc:Choice>
        <mc:Fallback xmlns="">
          <p:pic>
            <p:nvPicPr>
              <p:cNvPr id="7" name="Ink 6"/>
              <p:cNvPicPr/>
              <p:nvPr/>
            </p:nvPicPr>
            <p:blipFill>
              <a:blip r:embed="rId15"/>
              <a:stretch>
                <a:fillRect/>
              </a:stretch>
            </p:blipFill>
            <p:spPr>
              <a:xfrm>
                <a:off x="5281255" y="1052058"/>
                <a:ext cx="26136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1" name="Ink 80"/>
              <p14:cNvContentPartPr/>
              <p14:nvPr/>
            </p14:nvContentPartPr>
            <p14:xfrm>
              <a:off x="1732015" y="2073018"/>
              <a:ext cx="1679760" cy="334080"/>
            </p14:xfrm>
          </p:contentPart>
        </mc:Choice>
        <mc:Fallback xmlns="">
          <p:pic>
            <p:nvPicPr>
              <p:cNvPr id="81" name="Ink 80"/>
              <p:cNvPicPr/>
              <p:nvPr/>
            </p:nvPicPr>
            <p:blipFill>
              <a:blip r:embed="rId17"/>
              <a:stretch>
                <a:fillRect/>
              </a:stretch>
            </p:blipFill>
            <p:spPr>
              <a:xfrm>
                <a:off x="1720135" y="2061138"/>
                <a:ext cx="1703520" cy="357840"/>
              </a:xfrm>
              <a:prstGeom prst="rect">
                <a:avLst/>
              </a:prstGeom>
            </p:spPr>
          </p:pic>
        </mc:Fallback>
      </mc:AlternateContent>
      <p:cxnSp>
        <p:nvCxnSpPr>
          <p:cNvPr id="99" name="Straight Connector 98"/>
          <p:cNvCxnSpPr/>
          <p:nvPr/>
        </p:nvCxnSpPr>
        <p:spPr>
          <a:xfrm>
            <a:off x="9865080" y="1676880"/>
            <a:ext cx="298080" cy="0"/>
          </a:xfrm>
          <a:prstGeom prst="line">
            <a:avLst/>
          </a:prstGeom>
          <a:ln w="24000">
            <a:solidFill>
              <a:srgbClr val="ED1C24"/>
            </a:solidFill>
            <a:tailEnd type="arrow"/>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10789200" y="1615500"/>
            <a:ext cx="52921" cy="52920"/>
          </a:xfrm>
          <a:prstGeom prst="rect">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18">
            <p14:nvContentPartPr>
              <p14:cNvPr id="111" name="Ink 110"/>
              <p14:cNvContentPartPr/>
              <p14:nvPr/>
            </p14:nvContentPartPr>
            <p14:xfrm>
              <a:off x="5285193" y="2988720"/>
              <a:ext cx="2611800" cy="451800"/>
            </p14:xfrm>
          </p:contentPart>
        </mc:Choice>
        <mc:Fallback xmlns="">
          <p:pic>
            <p:nvPicPr>
              <p:cNvPr id="111" name="Ink 110"/>
              <p:cNvPicPr/>
              <p:nvPr/>
            </p:nvPicPr>
            <p:blipFill>
              <a:blip r:embed="rId19"/>
              <a:stretch>
                <a:fillRect/>
              </a:stretch>
            </p:blipFill>
            <p:spPr>
              <a:xfrm>
                <a:off x="5273313" y="2976840"/>
                <a:ext cx="2635560" cy="4755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4" name="Ink 123"/>
              <p14:cNvContentPartPr/>
              <p14:nvPr/>
            </p14:nvContentPartPr>
            <p14:xfrm>
              <a:off x="6550255" y="2664138"/>
              <a:ext cx="9000" cy="167400"/>
            </p14:xfrm>
          </p:contentPart>
        </mc:Choice>
        <mc:Fallback xmlns="">
          <p:pic>
            <p:nvPicPr>
              <p:cNvPr id="124" name="Ink 123"/>
              <p:cNvPicPr/>
              <p:nvPr/>
            </p:nvPicPr>
            <p:blipFill>
              <a:blip r:embed="rId21"/>
              <a:stretch>
                <a:fillRect/>
              </a:stretch>
            </p:blipFill>
            <p:spPr>
              <a:xfrm>
                <a:off x="6538375" y="2652258"/>
                <a:ext cx="32760" cy="191160"/>
              </a:xfrm>
              <a:prstGeom prst="rect">
                <a:avLst/>
              </a:prstGeom>
            </p:spPr>
          </p:pic>
        </mc:Fallback>
      </mc:AlternateContent>
      <p:cxnSp>
        <p:nvCxnSpPr>
          <p:cNvPr id="129" name="Straight Connector 128"/>
          <p:cNvCxnSpPr>
            <a:endCxn id="150" idx="2"/>
          </p:cNvCxnSpPr>
          <p:nvPr/>
        </p:nvCxnSpPr>
        <p:spPr>
          <a:xfrm>
            <a:off x="8361360" y="3604500"/>
            <a:ext cx="879120" cy="0"/>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8466840" y="452700"/>
            <a:ext cx="167040" cy="0"/>
          </a:xfrm>
          <a:prstGeom prst="line">
            <a:avLst/>
          </a:prstGeom>
          <a:ln w="240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7034400" y="3651120"/>
            <a:ext cx="668520" cy="0"/>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50" name="Oval 149"/>
          <p:cNvSpPr/>
          <p:nvPr/>
        </p:nvSpPr>
        <p:spPr>
          <a:xfrm>
            <a:off x="9240480" y="3275280"/>
            <a:ext cx="658800" cy="65844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mc:AlternateContent xmlns:mc="http://schemas.openxmlformats.org/markup-compatibility/2006" xmlns:p14="http://schemas.microsoft.com/office/powerpoint/2010/main">
        <mc:Choice Requires="p14">
          <p:contentPart p14:bwMode="auto" r:id="rId22">
            <p14:nvContentPartPr>
              <p14:cNvPr id="151" name="Ink 150"/>
              <p14:cNvContentPartPr/>
              <p14:nvPr/>
            </p14:nvContentPartPr>
            <p14:xfrm>
              <a:off x="5085986" y="291018"/>
              <a:ext cx="6247589" cy="5075142"/>
            </p14:xfrm>
          </p:contentPart>
        </mc:Choice>
        <mc:Fallback xmlns="">
          <p:pic>
            <p:nvPicPr>
              <p:cNvPr id="151" name="Ink 150"/>
              <p:cNvPicPr/>
              <p:nvPr/>
            </p:nvPicPr>
            <p:blipFill>
              <a:blip r:embed="rId23"/>
              <a:stretch>
                <a:fillRect/>
              </a:stretch>
            </p:blipFill>
            <p:spPr>
              <a:xfrm>
                <a:off x="5074106" y="279138"/>
                <a:ext cx="6271350" cy="5098901"/>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2" name="Ink 151"/>
              <p14:cNvContentPartPr/>
              <p14:nvPr/>
            </p14:nvContentPartPr>
            <p14:xfrm>
              <a:off x="9333055" y="3473058"/>
              <a:ext cx="417960" cy="265680"/>
            </p14:xfrm>
          </p:contentPart>
        </mc:Choice>
        <mc:Fallback xmlns="">
          <p:pic>
            <p:nvPicPr>
              <p:cNvPr id="152" name="Ink 151"/>
              <p:cNvPicPr/>
              <p:nvPr/>
            </p:nvPicPr>
            <p:blipFill>
              <a:blip r:embed="rId25"/>
              <a:stretch>
                <a:fillRect/>
              </a:stretch>
            </p:blipFill>
            <p:spPr>
              <a:xfrm>
                <a:off x="9321175" y="3461178"/>
                <a:ext cx="441720" cy="2894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57" name="Ink 156"/>
              <p14:cNvContentPartPr/>
              <p14:nvPr/>
            </p14:nvContentPartPr>
            <p14:xfrm>
              <a:off x="8633935" y="3373698"/>
              <a:ext cx="55440" cy="126000"/>
            </p14:xfrm>
          </p:contentPart>
        </mc:Choice>
        <mc:Fallback xmlns="">
          <p:pic>
            <p:nvPicPr>
              <p:cNvPr id="157" name="Ink 156"/>
              <p:cNvPicPr/>
              <p:nvPr/>
            </p:nvPicPr>
            <p:blipFill>
              <a:blip r:embed="rId27"/>
              <a:stretch>
                <a:fillRect/>
              </a:stretch>
            </p:blipFill>
            <p:spPr>
              <a:xfrm>
                <a:off x="8622055" y="3361818"/>
                <a:ext cx="792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58" name="Ink 157"/>
              <p14:cNvContentPartPr/>
              <p14:nvPr/>
            </p14:nvContentPartPr>
            <p14:xfrm>
              <a:off x="6633626" y="3429000"/>
              <a:ext cx="766567" cy="357120"/>
            </p14:xfrm>
          </p:contentPart>
        </mc:Choice>
        <mc:Fallback xmlns="">
          <p:pic>
            <p:nvPicPr>
              <p:cNvPr id="158" name="Ink 157"/>
              <p:cNvPicPr/>
              <p:nvPr/>
            </p:nvPicPr>
            <p:blipFill>
              <a:blip r:embed="rId29"/>
              <a:stretch>
                <a:fillRect/>
              </a:stretch>
            </p:blipFill>
            <p:spPr>
              <a:xfrm>
                <a:off x="6621744" y="3417120"/>
                <a:ext cx="790331" cy="380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59" name="Ink 158"/>
              <p14:cNvContentPartPr/>
              <p14:nvPr/>
            </p14:nvContentPartPr>
            <p14:xfrm>
              <a:off x="4531946" y="3697710"/>
              <a:ext cx="509760" cy="123480"/>
            </p14:xfrm>
          </p:contentPart>
        </mc:Choice>
        <mc:Fallback xmlns="">
          <p:pic>
            <p:nvPicPr>
              <p:cNvPr id="159" name="Ink 158"/>
              <p:cNvPicPr/>
              <p:nvPr/>
            </p:nvPicPr>
            <p:blipFill>
              <a:blip r:embed="rId31"/>
              <a:stretch>
                <a:fillRect/>
              </a:stretch>
            </p:blipFill>
            <p:spPr>
              <a:xfrm>
                <a:off x="4520066" y="3685830"/>
                <a:ext cx="533520" cy="147240"/>
              </a:xfrm>
              <a:prstGeom prst="rect">
                <a:avLst/>
              </a:prstGeom>
            </p:spPr>
          </p:pic>
        </mc:Fallback>
      </mc:AlternateContent>
    </p:spTree>
    <p:extLst>
      <p:ext uri="{BB962C8B-B14F-4D97-AF65-F5344CB8AC3E}">
        <p14:creationId xmlns:p14="http://schemas.microsoft.com/office/powerpoint/2010/main" val="401217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p:cNvSpPr/>
          <p:nvPr/>
        </p:nvSpPr>
        <p:spPr>
          <a:xfrm>
            <a:off x="5084851" y="3500652"/>
            <a:ext cx="462600" cy="46224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p:cxnSp>
        <p:nvCxnSpPr>
          <p:cNvPr id="104" name="Straight Connector 103"/>
          <p:cNvCxnSpPr>
            <a:stCxn id="101" idx="6"/>
            <a:endCxn id="107" idx="2"/>
          </p:cNvCxnSpPr>
          <p:nvPr/>
        </p:nvCxnSpPr>
        <p:spPr>
          <a:xfrm flipV="1">
            <a:off x="5547451" y="3657792"/>
            <a:ext cx="996480" cy="73980"/>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6543931" y="3426132"/>
            <a:ext cx="463320" cy="46332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p:sp>
        <p:nvSpPr>
          <p:cNvPr id="115" name="Oval 114"/>
          <p:cNvSpPr/>
          <p:nvPr/>
        </p:nvSpPr>
        <p:spPr>
          <a:xfrm>
            <a:off x="5159371" y="4874412"/>
            <a:ext cx="637560" cy="63792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p:cxnSp>
        <p:nvCxnSpPr>
          <p:cNvPr id="125" name="Straight Connector 124"/>
          <p:cNvCxnSpPr>
            <a:stCxn id="101" idx="4"/>
            <a:endCxn id="115" idx="1"/>
          </p:cNvCxnSpPr>
          <p:nvPr/>
        </p:nvCxnSpPr>
        <p:spPr>
          <a:xfrm flipH="1">
            <a:off x="5252740" y="3962892"/>
            <a:ext cx="63411" cy="1004941"/>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6546578" y="4815942"/>
            <a:ext cx="749160" cy="74916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mc:AlternateContent xmlns:mc="http://schemas.openxmlformats.org/markup-compatibility/2006" xmlns:p14="http://schemas.microsoft.com/office/powerpoint/2010/main">
        <mc:Choice Requires="p14">
          <p:contentPart p14:bwMode="auto" r:id="rId2">
            <p14:nvContentPartPr>
              <p14:cNvPr id="68" name="Ink 67"/>
              <p14:cNvContentPartPr/>
              <p14:nvPr/>
            </p14:nvContentPartPr>
            <p14:xfrm>
              <a:off x="6779913" y="3923640"/>
              <a:ext cx="132480" cy="894240"/>
            </p14:xfrm>
          </p:contentPart>
        </mc:Choice>
        <mc:Fallback xmlns="">
          <p:pic>
            <p:nvPicPr>
              <p:cNvPr id="68" name="Ink 67"/>
              <p:cNvPicPr/>
              <p:nvPr/>
            </p:nvPicPr>
            <p:blipFill>
              <a:blip r:embed="rId3"/>
              <a:stretch>
                <a:fillRect/>
              </a:stretch>
            </p:blipFill>
            <p:spPr>
              <a:xfrm>
                <a:off x="6768033" y="3911760"/>
                <a:ext cx="156240" cy="918000"/>
              </a:xfrm>
              <a:prstGeom prst="rect">
                <a:avLst/>
              </a:prstGeom>
            </p:spPr>
          </p:pic>
        </mc:Fallback>
      </mc:AlternateContent>
      <p:graphicFrame>
        <p:nvGraphicFramePr>
          <p:cNvPr id="80" name="Table 79"/>
          <p:cNvGraphicFramePr>
            <a:graphicFrameLocks noGrp="1"/>
          </p:cNvGraphicFramePr>
          <p:nvPr>
            <p:extLst>
              <p:ext uri="{D42A27DB-BD31-4B8C-83A1-F6EECF244321}">
                <p14:modId xmlns:p14="http://schemas.microsoft.com/office/powerpoint/2010/main" val="1986355721"/>
              </p:ext>
            </p:extLst>
          </p:nvPr>
        </p:nvGraphicFramePr>
        <p:xfrm>
          <a:off x="616141" y="548680"/>
          <a:ext cx="3136241" cy="2966720"/>
        </p:xfrm>
        <a:graphic>
          <a:graphicData uri="http://schemas.openxmlformats.org/drawingml/2006/table">
            <a:tbl>
              <a:tblPr firstRow="1" bandRow="1">
                <a:tableStyleId>{073A0DAA-6AF3-43AB-8588-CEC1D06C72B9}</a:tableStyleId>
              </a:tblPr>
              <a:tblGrid>
                <a:gridCol w="895647">
                  <a:extLst>
                    <a:ext uri="{9D8B030D-6E8A-4147-A177-3AD203B41FA5}">
                      <a16:colId xmlns:a16="http://schemas.microsoft.com/office/drawing/2014/main" val="96822214"/>
                    </a:ext>
                  </a:extLst>
                </a:gridCol>
                <a:gridCol w="1080120">
                  <a:extLst>
                    <a:ext uri="{9D8B030D-6E8A-4147-A177-3AD203B41FA5}">
                      <a16:colId xmlns:a16="http://schemas.microsoft.com/office/drawing/2014/main" val="2954083538"/>
                    </a:ext>
                  </a:extLst>
                </a:gridCol>
                <a:gridCol w="1160474">
                  <a:extLst>
                    <a:ext uri="{9D8B030D-6E8A-4147-A177-3AD203B41FA5}">
                      <a16:colId xmlns:a16="http://schemas.microsoft.com/office/drawing/2014/main" val="2463668721"/>
                    </a:ext>
                  </a:extLst>
                </a:gridCol>
              </a:tblGrid>
              <a:tr h="370840">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750732454"/>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423912728"/>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377880915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59347563"/>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200938651"/>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693122629"/>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084024983"/>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3339229"/>
                  </a:ext>
                </a:extLst>
              </a:tr>
            </a:tbl>
          </a:graphicData>
        </a:graphic>
      </p:graphicFrame>
      <p:sp>
        <p:nvSpPr>
          <p:cNvPr id="83" name="Oval 82"/>
          <p:cNvSpPr/>
          <p:nvPr/>
        </p:nvSpPr>
        <p:spPr>
          <a:xfrm>
            <a:off x="1982880" y="630360"/>
            <a:ext cx="167760" cy="167760"/>
          </a:xfrm>
          <a:prstGeom prst="ellipse">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4">
            <p14:nvContentPartPr>
              <p14:cNvPr id="85" name="Ink 84"/>
              <p14:cNvContentPartPr/>
              <p14:nvPr/>
            </p14:nvContentPartPr>
            <p14:xfrm>
              <a:off x="3218095" y="659298"/>
              <a:ext cx="52920" cy="168120"/>
            </p14:xfrm>
          </p:contentPart>
        </mc:Choice>
        <mc:Fallback xmlns="">
          <p:pic>
            <p:nvPicPr>
              <p:cNvPr id="85" name="Ink 84"/>
              <p:cNvPicPr/>
              <p:nvPr/>
            </p:nvPicPr>
            <p:blipFill>
              <a:blip r:embed="rId5"/>
              <a:stretch>
                <a:fillRect/>
              </a:stretch>
            </p:blipFill>
            <p:spPr>
              <a:xfrm>
                <a:off x="3206215" y="647418"/>
                <a:ext cx="766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4" name="Ink 113"/>
              <p14:cNvContentPartPr/>
              <p14:nvPr/>
            </p14:nvContentPartPr>
            <p14:xfrm>
              <a:off x="238735" y="913458"/>
              <a:ext cx="3393000" cy="1390320"/>
            </p14:xfrm>
          </p:contentPart>
        </mc:Choice>
        <mc:Fallback xmlns="">
          <p:pic>
            <p:nvPicPr>
              <p:cNvPr id="114" name="Ink 113"/>
              <p:cNvPicPr/>
              <p:nvPr/>
            </p:nvPicPr>
            <p:blipFill>
              <a:blip r:embed="rId7"/>
              <a:stretch>
                <a:fillRect/>
              </a:stretch>
            </p:blipFill>
            <p:spPr>
              <a:xfrm>
                <a:off x="226855" y="901578"/>
                <a:ext cx="3416760" cy="1414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1" name="Ink 110"/>
              <p14:cNvContentPartPr/>
              <p14:nvPr/>
            </p14:nvContentPartPr>
            <p14:xfrm>
              <a:off x="5285193" y="2988720"/>
              <a:ext cx="2611800" cy="451800"/>
            </p14:xfrm>
          </p:contentPart>
        </mc:Choice>
        <mc:Fallback xmlns="">
          <p:pic>
            <p:nvPicPr>
              <p:cNvPr id="111" name="Ink 110"/>
              <p:cNvPicPr/>
              <p:nvPr/>
            </p:nvPicPr>
            <p:blipFill>
              <a:blip r:embed="rId9"/>
              <a:stretch>
                <a:fillRect/>
              </a:stretch>
            </p:blipFill>
            <p:spPr>
              <a:xfrm>
                <a:off x="5273313" y="2976840"/>
                <a:ext cx="2635560" cy="475560"/>
              </a:xfrm>
              <a:prstGeom prst="rect">
                <a:avLst/>
              </a:prstGeom>
            </p:spPr>
          </p:pic>
        </mc:Fallback>
      </mc:AlternateContent>
      <p:cxnSp>
        <p:nvCxnSpPr>
          <p:cNvPr id="129" name="Straight Connector 128"/>
          <p:cNvCxnSpPr>
            <a:endCxn id="150" idx="2"/>
          </p:cNvCxnSpPr>
          <p:nvPr/>
        </p:nvCxnSpPr>
        <p:spPr>
          <a:xfrm>
            <a:off x="8361360" y="3604500"/>
            <a:ext cx="879120" cy="0"/>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8466840" y="452700"/>
            <a:ext cx="167040" cy="0"/>
          </a:xfrm>
          <a:prstGeom prst="line">
            <a:avLst/>
          </a:prstGeom>
          <a:ln w="240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7034400" y="3651120"/>
            <a:ext cx="668520" cy="0"/>
          </a:xfrm>
          <a:prstGeom prst="line">
            <a:avLst/>
          </a:prstGeom>
          <a:ln w="240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50" name="Oval 149"/>
          <p:cNvSpPr/>
          <p:nvPr/>
        </p:nvSpPr>
        <p:spPr>
          <a:xfrm>
            <a:off x="9240480" y="3275280"/>
            <a:ext cx="658800" cy="658440"/>
          </a:xfrm>
          <a:prstGeom prst="ellipse">
            <a:avLst/>
          </a:prstGeom>
          <a:noFill/>
          <a:ln w="24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0000"/>
              </a:solidFill>
            </a:endParaRPr>
          </a:p>
        </p:txBody>
      </p:sp>
      <mc:AlternateContent xmlns:mc="http://schemas.openxmlformats.org/markup-compatibility/2006" xmlns:p14="http://schemas.microsoft.com/office/powerpoint/2010/main">
        <mc:Choice Requires="p14">
          <p:contentPart p14:bwMode="auto" r:id="rId10">
            <p14:nvContentPartPr>
              <p14:cNvPr id="5" name="Ink 4"/>
              <p14:cNvContentPartPr/>
              <p14:nvPr/>
            </p14:nvContentPartPr>
            <p14:xfrm>
              <a:off x="4531946" y="291018"/>
              <a:ext cx="6801629" cy="5075142"/>
            </p14:xfrm>
          </p:contentPart>
        </mc:Choice>
        <mc:Fallback xmlns="">
          <p:pic>
            <p:nvPicPr>
              <p:cNvPr id="5" name="Ink 4"/>
              <p:cNvPicPr/>
              <p:nvPr/>
            </p:nvPicPr>
            <p:blipFill>
              <a:blip r:embed="rId11"/>
              <a:stretch>
                <a:fillRect/>
              </a:stretch>
            </p:blipFill>
            <p:spPr>
              <a:xfrm>
                <a:off x="4520066" y="279138"/>
                <a:ext cx="6825390" cy="5098901"/>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 name="Ink 5"/>
              <p14:cNvContentPartPr/>
              <p14:nvPr/>
            </p14:nvContentPartPr>
            <p14:xfrm>
              <a:off x="6550255" y="2664138"/>
              <a:ext cx="9000" cy="167400"/>
            </p14:xfrm>
          </p:contentPart>
        </mc:Choice>
        <mc:Fallback xmlns="">
          <p:pic>
            <p:nvPicPr>
              <p:cNvPr id="6" name="Ink 5"/>
              <p:cNvPicPr/>
              <p:nvPr/>
            </p:nvPicPr>
            <p:blipFill>
              <a:blip r:embed="rId13"/>
              <a:stretch>
                <a:fillRect/>
              </a:stretch>
            </p:blipFill>
            <p:spPr>
              <a:xfrm>
                <a:off x="6538375" y="2652258"/>
                <a:ext cx="3276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Ink 7"/>
              <p14:cNvContentPartPr/>
              <p14:nvPr/>
            </p14:nvContentPartPr>
            <p14:xfrm>
              <a:off x="6692073" y="4249080"/>
              <a:ext cx="10080" cy="149760"/>
            </p14:xfrm>
          </p:contentPart>
        </mc:Choice>
        <mc:Fallback xmlns="">
          <p:pic>
            <p:nvPicPr>
              <p:cNvPr id="8" name="Ink 7"/>
              <p:cNvPicPr/>
              <p:nvPr/>
            </p:nvPicPr>
            <p:blipFill>
              <a:blip r:embed="rId15"/>
              <a:stretch>
                <a:fillRect/>
              </a:stretch>
            </p:blipFill>
            <p:spPr>
              <a:xfrm>
                <a:off x="6680193" y="4237200"/>
                <a:ext cx="338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Ink 8"/>
              <p14:cNvContentPartPr/>
              <p14:nvPr/>
            </p14:nvContentPartPr>
            <p14:xfrm>
              <a:off x="5085986" y="4302138"/>
              <a:ext cx="70709" cy="162222"/>
            </p14:xfrm>
          </p:contentPart>
        </mc:Choice>
        <mc:Fallback xmlns="">
          <p:pic>
            <p:nvPicPr>
              <p:cNvPr id="9" name="Ink 8"/>
              <p:cNvPicPr/>
              <p:nvPr/>
            </p:nvPicPr>
            <p:blipFill>
              <a:blip r:embed="rId17"/>
              <a:stretch>
                <a:fillRect/>
              </a:stretch>
            </p:blipFill>
            <p:spPr>
              <a:xfrm>
                <a:off x="5074081" y="4290268"/>
                <a:ext cx="94519" cy="185962"/>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3" name="Ink 22"/>
              <p14:cNvContentPartPr/>
              <p14:nvPr/>
            </p14:nvContentPartPr>
            <p14:xfrm>
              <a:off x="827335" y="2092458"/>
              <a:ext cx="131400" cy="311040"/>
            </p14:xfrm>
          </p:contentPart>
        </mc:Choice>
        <mc:Fallback xmlns="">
          <p:pic>
            <p:nvPicPr>
              <p:cNvPr id="23" name="Ink 22"/>
              <p:cNvPicPr/>
              <p:nvPr/>
            </p:nvPicPr>
            <p:blipFill>
              <a:blip r:embed="rId19"/>
              <a:stretch>
                <a:fillRect/>
              </a:stretch>
            </p:blipFill>
            <p:spPr>
              <a:xfrm>
                <a:off x="815455" y="2080578"/>
                <a:ext cx="15516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 name="Ink 26"/>
              <p14:cNvContentPartPr/>
              <p14:nvPr/>
            </p14:nvContentPartPr>
            <p14:xfrm>
              <a:off x="799975" y="2451738"/>
              <a:ext cx="2621160" cy="689400"/>
            </p14:xfrm>
          </p:contentPart>
        </mc:Choice>
        <mc:Fallback xmlns="">
          <p:pic>
            <p:nvPicPr>
              <p:cNvPr id="27" name="Ink 26"/>
              <p:cNvPicPr/>
              <p:nvPr/>
            </p:nvPicPr>
            <p:blipFill>
              <a:blip r:embed="rId21"/>
              <a:stretch>
                <a:fillRect/>
              </a:stretch>
            </p:blipFill>
            <p:spPr>
              <a:xfrm>
                <a:off x="788095" y="2439858"/>
                <a:ext cx="2644920" cy="713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0" name="Ink 29"/>
              <p14:cNvContentPartPr/>
              <p14:nvPr/>
            </p14:nvContentPartPr>
            <p14:xfrm>
              <a:off x="1732015" y="2073018"/>
              <a:ext cx="1679760" cy="334080"/>
            </p14:xfrm>
          </p:contentPart>
        </mc:Choice>
        <mc:Fallback xmlns="">
          <p:pic>
            <p:nvPicPr>
              <p:cNvPr id="30" name="Ink 29"/>
              <p:cNvPicPr/>
              <p:nvPr/>
            </p:nvPicPr>
            <p:blipFill>
              <a:blip r:embed="rId23"/>
              <a:stretch>
                <a:fillRect/>
              </a:stretch>
            </p:blipFill>
            <p:spPr>
              <a:xfrm>
                <a:off x="1720135" y="2061138"/>
                <a:ext cx="170352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5" name="Ink 64"/>
              <p14:cNvContentPartPr/>
              <p14:nvPr/>
            </p14:nvContentPartPr>
            <p14:xfrm>
              <a:off x="1204615" y="2100378"/>
              <a:ext cx="88200" cy="287280"/>
            </p14:xfrm>
          </p:contentPart>
        </mc:Choice>
        <mc:Fallback xmlns="">
          <p:pic>
            <p:nvPicPr>
              <p:cNvPr id="65" name="Ink 64"/>
              <p:cNvPicPr/>
              <p:nvPr/>
            </p:nvPicPr>
            <p:blipFill>
              <a:blip r:embed="rId25"/>
              <a:stretch>
                <a:fillRect/>
              </a:stretch>
            </p:blipFill>
            <p:spPr>
              <a:xfrm>
                <a:off x="1192735" y="2088498"/>
                <a:ext cx="11196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9" name="Ink 78"/>
              <p14:cNvContentPartPr/>
              <p14:nvPr/>
            </p14:nvContentPartPr>
            <p14:xfrm>
              <a:off x="5178655" y="2178138"/>
              <a:ext cx="4168440" cy="1110600"/>
            </p14:xfrm>
          </p:contentPart>
        </mc:Choice>
        <mc:Fallback xmlns="">
          <p:pic>
            <p:nvPicPr>
              <p:cNvPr id="79" name="Ink 78"/>
              <p:cNvPicPr/>
              <p:nvPr/>
            </p:nvPicPr>
            <p:blipFill>
              <a:blip r:embed="rId27"/>
              <a:stretch>
                <a:fillRect/>
              </a:stretch>
            </p:blipFill>
            <p:spPr>
              <a:xfrm>
                <a:off x="5166775" y="2166258"/>
                <a:ext cx="4192200" cy="11343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84" name="Ink 83"/>
              <p14:cNvContentPartPr/>
              <p14:nvPr/>
            </p14:nvContentPartPr>
            <p14:xfrm>
              <a:off x="5117095" y="3156258"/>
              <a:ext cx="326880" cy="301902"/>
            </p14:xfrm>
          </p:contentPart>
        </mc:Choice>
        <mc:Fallback xmlns="">
          <p:pic>
            <p:nvPicPr>
              <p:cNvPr id="84" name="Ink 83"/>
              <p:cNvPicPr/>
              <p:nvPr/>
            </p:nvPicPr>
            <p:blipFill>
              <a:blip r:embed="rId29"/>
              <a:stretch>
                <a:fillRect/>
              </a:stretch>
            </p:blipFill>
            <p:spPr>
              <a:xfrm>
                <a:off x="5105215" y="3144383"/>
                <a:ext cx="350640" cy="325651"/>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86" name="Ink 85"/>
              <p14:cNvContentPartPr/>
              <p14:nvPr/>
            </p14:nvContentPartPr>
            <p14:xfrm>
              <a:off x="9239095" y="2474778"/>
              <a:ext cx="46080" cy="202320"/>
            </p14:xfrm>
          </p:contentPart>
        </mc:Choice>
        <mc:Fallback xmlns="">
          <p:pic>
            <p:nvPicPr>
              <p:cNvPr id="86" name="Ink 85"/>
              <p:cNvPicPr/>
              <p:nvPr/>
            </p:nvPicPr>
            <p:blipFill>
              <a:blip r:embed="rId31"/>
              <a:stretch>
                <a:fillRect/>
              </a:stretch>
            </p:blipFill>
            <p:spPr>
              <a:xfrm>
                <a:off x="9227215" y="2462898"/>
                <a:ext cx="6984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0" name="Ink 89"/>
              <p14:cNvContentPartPr/>
              <p14:nvPr/>
            </p14:nvContentPartPr>
            <p14:xfrm>
              <a:off x="9601255" y="3956538"/>
              <a:ext cx="219960" cy="1037880"/>
            </p14:xfrm>
          </p:contentPart>
        </mc:Choice>
        <mc:Fallback xmlns="">
          <p:pic>
            <p:nvPicPr>
              <p:cNvPr id="90" name="Ink 89"/>
              <p:cNvPicPr/>
              <p:nvPr/>
            </p:nvPicPr>
            <p:blipFill>
              <a:blip r:embed="rId33"/>
              <a:stretch>
                <a:fillRect/>
              </a:stretch>
            </p:blipFill>
            <p:spPr>
              <a:xfrm>
                <a:off x="9589375" y="3944658"/>
                <a:ext cx="243720" cy="1061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3" name="Ink 92"/>
              <p14:cNvContentPartPr/>
              <p14:nvPr/>
            </p14:nvContentPartPr>
            <p14:xfrm>
              <a:off x="9627535" y="5055618"/>
              <a:ext cx="413640" cy="469080"/>
            </p14:xfrm>
          </p:contentPart>
        </mc:Choice>
        <mc:Fallback xmlns="">
          <p:pic>
            <p:nvPicPr>
              <p:cNvPr id="93" name="Ink 92"/>
              <p:cNvPicPr/>
              <p:nvPr/>
            </p:nvPicPr>
            <p:blipFill>
              <a:blip r:embed="rId35"/>
              <a:stretch>
                <a:fillRect/>
              </a:stretch>
            </p:blipFill>
            <p:spPr>
              <a:xfrm>
                <a:off x="9615655" y="5043738"/>
                <a:ext cx="437400" cy="492840"/>
              </a:xfrm>
              <a:prstGeom prst="rect">
                <a:avLst/>
              </a:prstGeom>
            </p:spPr>
          </p:pic>
        </mc:Fallback>
      </mc:AlternateContent>
    </p:spTree>
    <p:extLst>
      <p:ext uri="{BB962C8B-B14F-4D97-AF65-F5344CB8AC3E}">
        <p14:creationId xmlns:p14="http://schemas.microsoft.com/office/powerpoint/2010/main" val="649684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 name="Table 79"/>
          <p:cNvGraphicFramePr>
            <a:graphicFrameLocks noGrp="1"/>
          </p:cNvGraphicFramePr>
          <p:nvPr/>
        </p:nvGraphicFramePr>
        <p:xfrm>
          <a:off x="616141" y="548680"/>
          <a:ext cx="3136241" cy="2966720"/>
        </p:xfrm>
        <a:graphic>
          <a:graphicData uri="http://schemas.openxmlformats.org/drawingml/2006/table">
            <a:tbl>
              <a:tblPr firstRow="1" bandRow="1">
                <a:tableStyleId>{073A0DAA-6AF3-43AB-8588-CEC1D06C72B9}</a:tableStyleId>
              </a:tblPr>
              <a:tblGrid>
                <a:gridCol w="895647">
                  <a:extLst>
                    <a:ext uri="{9D8B030D-6E8A-4147-A177-3AD203B41FA5}">
                      <a16:colId xmlns:a16="http://schemas.microsoft.com/office/drawing/2014/main" val="96822214"/>
                    </a:ext>
                  </a:extLst>
                </a:gridCol>
                <a:gridCol w="1080120">
                  <a:extLst>
                    <a:ext uri="{9D8B030D-6E8A-4147-A177-3AD203B41FA5}">
                      <a16:colId xmlns:a16="http://schemas.microsoft.com/office/drawing/2014/main" val="2954083538"/>
                    </a:ext>
                  </a:extLst>
                </a:gridCol>
                <a:gridCol w="1160474">
                  <a:extLst>
                    <a:ext uri="{9D8B030D-6E8A-4147-A177-3AD203B41FA5}">
                      <a16:colId xmlns:a16="http://schemas.microsoft.com/office/drawing/2014/main" val="2463668721"/>
                    </a:ext>
                  </a:extLst>
                </a:gridCol>
              </a:tblGrid>
              <a:tr h="370840">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750732454"/>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423912728"/>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377880915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59347563"/>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200938651"/>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693122629"/>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084024983"/>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3339229"/>
                  </a:ext>
                </a:extLst>
              </a:tr>
            </a:tbl>
          </a:graphicData>
        </a:graphic>
      </p:graphicFrame>
      <p:sp>
        <p:nvSpPr>
          <p:cNvPr id="83" name="Oval 82"/>
          <p:cNvSpPr/>
          <p:nvPr/>
        </p:nvSpPr>
        <p:spPr>
          <a:xfrm>
            <a:off x="1982880" y="630360"/>
            <a:ext cx="167760" cy="167760"/>
          </a:xfrm>
          <a:prstGeom prst="ellipse">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2">
            <p14:nvContentPartPr>
              <p14:cNvPr id="85" name="Ink 84"/>
              <p14:cNvContentPartPr/>
              <p14:nvPr/>
            </p14:nvContentPartPr>
            <p14:xfrm>
              <a:off x="3218095" y="659298"/>
              <a:ext cx="52920" cy="168120"/>
            </p14:xfrm>
          </p:contentPart>
        </mc:Choice>
        <mc:Fallback xmlns="">
          <p:pic>
            <p:nvPicPr>
              <p:cNvPr id="85" name="Ink 84"/>
              <p:cNvPicPr/>
              <p:nvPr/>
            </p:nvPicPr>
            <p:blipFill>
              <a:blip r:embed="rId3"/>
              <a:stretch>
                <a:fillRect/>
              </a:stretch>
            </p:blipFill>
            <p:spPr>
              <a:xfrm>
                <a:off x="3206215" y="647418"/>
                <a:ext cx="76680" cy="191880"/>
              </a:xfrm>
              <a:prstGeom prst="rect">
                <a:avLst/>
              </a:prstGeom>
            </p:spPr>
          </p:pic>
        </mc:Fallback>
      </mc:AlternateContent>
      <p:cxnSp>
        <p:nvCxnSpPr>
          <p:cNvPr id="148" name="Straight Connector 147"/>
          <p:cNvCxnSpPr/>
          <p:nvPr/>
        </p:nvCxnSpPr>
        <p:spPr>
          <a:xfrm>
            <a:off x="8466840" y="452700"/>
            <a:ext cx="167040" cy="0"/>
          </a:xfrm>
          <a:prstGeom prst="line">
            <a:avLst/>
          </a:prstGeom>
          <a:ln w="24000">
            <a:solidFill>
              <a:srgbClr val="0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23" name="Ink 22"/>
              <p14:cNvContentPartPr/>
              <p14:nvPr/>
            </p14:nvContentPartPr>
            <p14:xfrm>
              <a:off x="827335" y="2092458"/>
              <a:ext cx="131400" cy="311040"/>
            </p14:xfrm>
          </p:contentPart>
        </mc:Choice>
        <mc:Fallback xmlns="">
          <p:pic>
            <p:nvPicPr>
              <p:cNvPr id="23" name="Ink 22"/>
              <p:cNvPicPr/>
              <p:nvPr/>
            </p:nvPicPr>
            <p:blipFill>
              <a:blip r:embed="rId5"/>
              <a:stretch>
                <a:fillRect/>
              </a:stretch>
            </p:blipFill>
            <p:spPr>
              <a:xfrm>
                <a:off x="815455" y="2080578"/>
                <a:ext cx="15516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7" name="Ink 26"/>
              <p14:cNvContentPartPr/>
              <p14:nvPr/>
            </p14:nvContentPartPr>
            <p14:xfrm>
              <a:off x="799975" y="2451738"/>
              <a:ext cx="2621160" cy="689400"/>
            </p14:xfrm>
          </p:contentPart>
        </mc:Choice>
        <mc:Fallback xmlns="">
          <p:pic>
            <p:nvPicPr>
              <p:cNvPr id="27" name="Ink 26"/>
              <p:cNvPicPr/>
              <p:nvPr/>
            </p:nvPicPr>
            <p:blipFill>
              <a:blip r:embed="rId7"/>
              <a:stretch>
                <a:fillRect/>
              </a:stretch>
            </p:blipFill>
            <p:spPr>
              <a:xfrm>
                <a:off x="788095" y="2439858"/>
                <a:ext cx="2644920" cy="713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0" name="Ink 29"/>
              <p14:cNvContentPartPr/>
              <p14:nvPr/>
            </p14:nvContentPartPr>
            <p14:xfrm>
              <a:off x="1732015" y="2073018"/>
              <a:ext cx="1679760" cy="334080"/>
            </p14:xfrm>
          </p:contentPart>
        </mc:Choice>
        <mc:Fallback xmlns="">
          <p:pic>
            <p:nvPicPr>
              <p:cNvPr id="30" name="Ink 29"/>
              <p:cNvPicPr/>
              <p:nvPr/>
            </p:nvPicPr>
            <p:blipFill>
              <a:blip r:embed="rId9"/>
              <a:stretch>
                <a:fillRect/>
              </a:stretch>
            </p:blipFill>
            <p:spPr>
              <a:xfrm>
                <a:off x="1720135" y="2061138"/>
                <a:ext cx="170352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5" name="Ink 64"/>
              <p14:cNvContentPartPr/>
              <p14:nvPr/>
            </p14:nvContentPartPr>
            <p14:xfrm>
              <a:off x="1204615" y="2100378"/>
              <a:ext cx="88200" cy="287280"/>
            </p14:xfrm>
          </p:contentPart>
        </mc:Choice>
        <mc:Fallback xmlns="">
          <p:pic>
            <p:nvPicPr>
              <p:cNvPr id="65" name="Ink 64"/>
              <p:cNvPicPr/>
              <p:nvPr/>
            </p:nvPicPr>
            <p:blipFill>
              <a:blip r:embed="rId11"/>
              <a:stretch>
                <a:fillRect/>
              </a:stretch>
            </p:blipFill>
            <p:spPr>
              <a:xfrm>
                <a:off x="1192735" y="2088498"/>
                <a:ext cx="11196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 name="Ink 1"/>
              <p14:cNvContentPartPr/>
              <p14:nvPr/>
            </p14:nvContentPartPr>
            <p14:xfrm>
              <a:off x="5248855" y="291018"/>
              <a:ext cx="6084720" cy="5522040"/>
            </p14:xfrm>
          </p:contentPart>
        </mc:Choice>
        <mc:Fallback xmlns="">
          <p:pic>
            <p:nvPicPr>
              <p:cNvPr id="2" name="Ink 1"/>
              <p:cNvPicPr/>
              <p:nvPr/>
            </p:nvPicPr>
            <p:blipFill>
              <a:blip r:embed="rId13"/>
              <a:stretch>
                <a:fillRect/>
              </a:stretch>
            </p:blipFill>
            <p:spPr>
              <a:xfrm>
                <a:off x="5236975" y="279138"/>
                <a:ext cx="6108480" cy="5545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1" name="Ink 170"/>
              <p14:cNvContentPartPr/>
              <p14:nvPr/>
            </p14:nvContentPartPr>
            <p14:xfrm>
              <a:off x="238735" y="913458"/>
              <a:ext cx="3393000" cy="1390320"/>
            </p14:xfrm>
          </p:contentPart>
        </mc:Choice>
        <mc:Fallback xmlns="">
          <p:pic>
            <p:nvPicPr>
              <p:cNvPr id="171" name="Ink 170"/>
              <p:cNvPicPr/>
              <p:nvPr/>
            </p:nvPicPr>
            <p:blipFill>
              <a:blip r:embed="rId15"/>
              <a:stretch>
                <a:fillRect/>
              </a:stretch>
            </p:blipFill>
            <p:spPr>
              <a:xfrm>
                <a:off x="226855" y="901578"/>
                <a:ext cx="3416760" cy="1414080"/>
              </a:xfrm>
              <a:prstGeom prst="rect">
                <a:avLst/>
              </a:prstGeom>
            </p:spPr>
          </p:pic>
        </mc:Fallback>
      </mc:AlternateContent>
    </p:spTree>
    <p:extLst>
      <p:ext uri="{BB962C8B-B14F-4D97-AF65-F5344CB8AC3E}">
        <p14:creationId xmlns:p14="http://schemas.microsoft.com/office/powerpoint/2010/main" val="2255347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 name="Table 79"/>
          <p:cNvGraphicFramePr>
            <a:graphicFrameLocks noGrp="1"/>
          </p:cNvGraphicFramePr>
          <p:nvPr>
            <p:extLst>
              <p:ext uri="{D42A27DB-BD31-4B8C-83A1-F6EECF244321}">
                <p14:modId xmlns:p14="http://schemas.microsoft.com/office/powerpoint/2010/main" val="891719917"/>
              </p:ext>
            </p:extLst>
          </p:nvPr>
        </p:nvGraphicFramePr>
        <p:xfrm>
          <a:off x="616141" y="548680"/>
          <a:ext cx="3136241" cy="4820920"/>
        </p:xfrm>
        <a:graphic>
          <a:graphicData uri="http://schemas.openxmlformats.org/drawingml/2006/table">
            <a:tbl>
              <a:tblPr firstRow="1" bandRow="1">
                <a:tableStyleId>{073A0DAA-6AF3-43AB-8588-CEC1D06C72B9}</a:tableStyleId>
              </a:tblPr>
              <a:tblGrid>
                <a:gridCol w="895647">
                  <a:extLst>
                    <a:ext uri="{9D8B030D-6E8A-4147-A177-3AD203B41FA5}">
                      <a16:colId xmlns:a16="http://schemas.microsoft.com/office/drawing/2014/main" val="96822214"/>
                    </a:ext>
                  </a:extLst>
                </a:gridCol>
                <a:gridCol w="1080120">
                  <a:extLst>
                    <a:ext uri="{9D8B030D-6E8A-4147-A177-3AD203B41FA5}">
                      <a16:colId xmlns:a16="http://schemas.microsoft.com/office/drawing/2014/main" val="2954083538"/>
                    </a:ext>
                  </a:extLst>
                </a:gridCol>
                <a:gridCol w="1160474">
                  <a:extLst>
                    <a:ext uri="{9D8B030D-6E8A-4147-A177-3AD203B41FA5}">
                      <a16:colId xmlns:a16="http://schemas.microsoft.com/office/drawing/2014/main" val="2463668721"/>
                    </a:ext>
                  </a:extLst>
                </a:gridCol>
              </a:tblGrid>
              <a:tr h="370840">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750732454"/>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423912728"/>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377880915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59347563"/>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200938651"/>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693122629"/>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084024983"/>
                  </a:ext>
                </a:extLst>
              </a:tr>
              <a:tr h="370840">
                <a:tc>
                  <a:txBody>
                    <a:bodyPr/>
                    <a:lstStyle/>
                    <a:p>
                      <a:endParaRPr lang="en-IN" dirty="0"/>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333922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4761243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6296796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6875804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1754376822"/>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97306642"/>
                  </a:ext>
                </a:extLst>
              </a:tr>
            </a:tbl>
          </a:graphicData>
        </a:graphic>
      </p:graphicFrame>
      <p:sp>
        <p:nvSpPr>
          <p:cNvPr id="83" name="Oval 82"/>
          <p:cNvSpPr/>
          <p:nvPr/>
        </p:nvSpPr>
        <p:spPr>
          <a:xfrm>
            <a:off x="1982880" y="630360"/>
            <a:ext cx="167760" cy="167760"/>
          </a:xfrm>
          <a:prstGeom prst="ellipse">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2">
            <p14:nvContentPartPr>
              <p14:cNvPr id="85" name="Ink 84"/>
              <p14:cNvContentPartPr/>
              <p14:nvPr/>
            </p14:nvContentPartPr>
            <p14:xfrm>
              <a:off x="3218095" y="659298"/>
              <a:ext cx="52920" cy="168120"/>
            </p14:xfrm>
          </p:contentPart>
        </mc:Choice>
        <mc:Fallback xmlns="">
          <p:pic>
            <p:nvPicPr>
              <p:cNvPr id="85" name="Ink 84"/>
              <p:cNvPicPr/>
              <p:nvPr/>
            </p:nvPicPr>
            <p:blipFill>
              <a:blip r:embed="rId3"/>
              <a:stretch>
                <a:fillRect/>
              </a:stretch>
            </p:blipFill>
            <p:spPr>
              <a:xfrm>
                <a:off x="3206215" y="647418"/>
                <a:ext cx="76680" cy="191880"/>
              </a:xfrm>
              <a:prstGeom prst="rect">
                <a:avLst/>
              </a:prstGeom>
            </p:spPr>
          </p:pic>
        </mc:Fallback>
      </mc:AlternateContent>
      <p:cxnSp>
        <p:nvCxnSpPr>
          <p:cNvPr id="148" name="Straight Connector 147"/>
          <p:cNvCxnSpPr/>
          <p:nvPr/>
        </p:nvCxnSpPr>
        <p:spPr>
          <a:xfrm>
            <a:off x="8466840" y="452700"/>
            <a:ext cx="167040" cy="0"/>
          </a:xfrm>
          <a:prstGeom prst="line">
            <a:avLst/>
          </a:prstGeom>
          <a:ln w="2400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4"/>
          <a:stretch>
            <a:fillRect/>
          </a:stretch>
        </p:blipFill>
        <p:spPr>
          <a:xfrm>
            <a:off x="5094232" y="188640"/>
            <a:ext cx="6231156" cy="4032448"/>
          </a:xfrm>
          <a:prstGeom prst="rect">
            <a:avLst/>
          </a:prstGeom>
        </p:spPr>
      </p:pic>
      <mc:AlternateContent xmlns:mc="http://schemas.openxmlformats.org/markup-compatibility/2006" xmlns:p14="http://schemas.microsoft.com/office/powerpoint/2010/main">
        <mc:Choice Requires="p14">
          <p:contentPart p14:bwMode="auto" r:id="rId5">
            <p14:nvContentPartPr>
              <p14:cNvPr id="7" name="Ink 6"/>
              <p14:cNvContentPartPr/>
              <p14:nvPr/>
            </p14:nvContentPartPr>
            <p14:xfrm>
              <a:off x="6093055" y="3815778"/>
              <a:ext cx="72720" cy="1002600"/>
            </p14:xfrm>
          </p:contentPart>
        </mc:Choice>
        <mc:Fallback xmlns="">
          <p:pic>
            <p:nvPicPr>
              <p:cNvPr id="7" name="Ink 6"/>
              <p:cNvPicPr/>
              <p:nvPr/>
            </p:nvPicPr>
            <p:blipFill>
              <a:blip r:embed="rId6"/>
              <a:stretch>
                <a:fillRect/>
              </a:stretch>
            </p:blipFill>
            <p:spPr>
              <a:xfrm>
                <a:off x="6081175" y="3803898"/>
                <a:ext cx="96480" cy="10263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2" name="Ink 21"/>
              <p14:cNvContentPartPr/>
              <p14:nvPr/>
            </p14:nvContentPartPr>
            <p14:xfrm>
              <a:off x="5678695" y="4712538"/>
              <a:ext cx="1054440" cy="616320"/>
            </p14:xfrm>
          </p:contentPart>
        </mc:Choice>
        <mc:Fallback xmlns="">
          <p:pic>
            <p:nvPicPr>
              <p:cNvPr id="22" name="Ink 21"/>
              <p:cNvPicPr/>
              <p:nvPr/>
            </p:nvPicPr>
            <p:blipFill>
              <a:blip r:embed="rId8"/>
              <a:stretch>
                <a:fillRect/>
              </a:stretch>
            </p:blipFill>
            <p:spPr>
              <a:xfrm>
                <a:off x="5666815" y="4700658"/>
                <a:ext cx="1078200" cy="640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6" name="Ink 25"/>
              <p14:cNvContentPartPr/>
              <p14:nvPr/>
            </p14:nvContentPartPr>
            <p14:xfrm>
              <a:off x="238735" y="913458"/>
              <a:ext cx="3445560" cy="3044160"/>
            </p14:xfrm>
          </p:contentPart>
        </mc:Choice>
        <mc:Fallback xmlns="">
          <p:pic>
            <p:nvPicPr>
              <p:cNvPr id="26" name="Ink 25"/>
              <p:cNvPicPr/>
              <p:nvPr/>
            </p:nvPicPr>
            <p:blipFill>
              <a:blip r:embed="rId10"/>
              <a:stretch>
                <a:fillRect/>
              </a:stretch>
            </p:blipFill>
            <p:spPr>
              <a:xfrm>
                <a:off x="226855" y="901578"/>
                <a:ext cx="3469320" cy="3067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7" name="Ink 76"/>
              <p14:cNvContentPartPr/>
              <p14:nvPr/>
            </p14:nvContentPartPr>
            <p14:xfrm>
              <a:off x="1732015" y="2073018"/>
              <a:ext cx="1679760" cy="334080"/>
            </p14:xfrm>
          </p:contentPart>
        </mc:Choice>
        <mc:Fallback xmlns="">
          <p:pic>
            <p:nvPicPr>
              <p:cNvPr id="77" name="Ink 76"/>
              <p:cNvPicPr/>
              <p:nvPr/>
            </p:nvPicPr>
            <p:blipFill>
              <a:blip r:embed="rId12"/>
              <a:stretch>
                <a:fillRect/>
              </a:stretch>
            </p:blipFill>
            <p:spPr>
              <a:xfrm>
                <a:off x="1720135" y="2061138"/>
                <a:ext cx="170352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3" name="Ink 92"/>
              <p14:cNvContentPartPr/>
              <p14:nvPr/>
            </p14:nvContentPartPr>
            <p14:xfrm>
              <a:off x="5582935" y="4820898"/>
              <a:ext cx="1321560" cy="638640"/>
            </p14:xfrm>
          </p:contentPart>
        </mc:Choice>
        <mc:Fallback xmlns="">
          <p:pic>
            <p:nvPicPr>
              <p:cNvPr id="93" name="Ink 92"/>
              <p:cNvPicPr/>
              <p:nvPr/>
            </p:nvPicPr>
            <p:blipFill>
              <a:blip r:embed="rId14"/>
              <a:stretch>
                <a:fillRect/>
              </a:stretch>
            </p:blipFill>
            <p:spPr>
              <a:xfrm>
                <a:off x="5571055" y="4809018"/>
                <a:ext cx="1345320" cy="662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0" name="Ink 129"/>
              <p14:cNvContentPartPr/>
              <p14:nvPr/>
            </p14:nvContentPartPr>
            <p14:xfrm>
              <a:off x="6436135" y="2145378"/>
              <a:ext cx="2189520" cy="1055520"/>
            </p14:xfrm>
          </p:contentPart>
        </mc:Choice>
        <mc:Fallback xmlns="">
          <p:pic>
            <p:nvPicPr>
              <p:cNvPr id="130" name="Ink 129"/>
              <p:cNvPicPr/>
              <p:nvPr/>
            </p:nvPicPr>
            <p:blipFill>
              <a:blip r:embed="rId16"/>
              <a:stretch>
                <a:fillRect/>
              </a:stretch>
            </p:blipFill>
            <p:spPr>
              <a:xfrm>
                <a:off x="6424255" y="2133498"/>
                <a:ext cx="2213280" cy="10792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1" name="Ink 130"/>
              <p14:cNvContentPartPr/>
              <p14:nvPr/>
            </p14:nvContentPartPr>
            <p14:xfrm>
              <a:off x="5864455" y="4070658"/>
              <a:ext cx="27360" cy="209520"/>
            </p14:xfrm>
          </p:contentPart>
        </mc:Choice>
        <mc:Fallback xmlns="">
          <p:pic>
            <p:nvPicPr>
              <p:cNvPr id="131" name="Ink 130"/>
              <p:cNvPicPr/>
              <p:nvPr/>
            </p:nvPicPr>
            <p:blipFill>
              <a:blip r:embed="rId18"/>
              <a:stretch>
                <a:fillRect/>
              </a:stretch>
            </p:blipFill>
            <p:spPr>
              <a:xfrm>
                <a:off x="5852575" y="4058778"/>
                <a:ext cx="5112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5" name="Ink 134"/>
              <p14:cNvContentPartPr/>
              <p14:nvPr/>
            </p14:nvContentPartPr>
            <p14:xfrm>
              <a:off x="8191495" y="2091018"/>
              <a:ext cx="104760" cy="127080"/>
            </p14:xfrm>
          </p:contentPart>
        </mc:Choice>
        <mc:Fallback xmlns="">
          <p:pic>
            <p:nvPicPr>
              <p:cNvPr id="135" name="Ink 134"/>
              <p:cNvPicPr/>
              <p:nvPr/>
            </p:nvPicPr>
            <p:blipFill>
              <a:blip r:embed="rId20"/>
              <a:stretch>
                <a:fillRect/>
              </a:stretch>
            </p:blipFill>
            <p:spPr>
              <a:xfrm>
                <a:off x="8179615" y="2079138"/>
                <a:ext cx="128520" cy="150840"/>
              </a:xfrm>
              <a:prstGeom prst="rect">
                <a:avLst/>
              </a:prstGeom>
            </p:spPr>
          </p:pic>
        </mc:Fallback>
      </mc:AlternateContent>
    </p:spTree>
    <p:extLst>
      <p:ext uri="{BB962C8B-B14F-4D97-AF65-F5344CB8AC3E}">
        <p14:creationId xmlns:p14="http://schemas.microsoft.com/office/powerpoint/2010/main" val="3757267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 name="Table 79"/>
          <p:cNvGraphicFramePr>
            <a:graphicFrameLocks noGrp="1"/>
          </p:cNvGraphicFramePr>
          <p:nvPr>
            <p:extLst>
              <p:ext uri="{D42A27DB-BD31-4B8C-83A1-F6EECF244321}">
                <p14:modId xmlns:p14="http://schemas.microsoft.com/office/powerpoint/2010/main" val="891719917"/>
              </p:ext>
            </p:extLst>
          </p:nvPr>
        </p:nvGraphicFramePr>
        <p:xfrm>
          <a:off x="616141" y="548680"/>
          <a:ext cx="3136241" cy="4820920"/>
        </p:xfrm>
        <a:graphic>
          <a:graphicData uri="http://schemas.openxmlformats.org/drawingml/2006/table">
            <a:tbl>
              <a:tblPr firstRow="1" bandRow="1">
                <a:tableStyleId>{073A0DAA-6AF3-43AB-8588-CEC1D06C72B9}</a:tableStyleId>
              </a:tblPr>
              <a:tblGrid>
                <a:gridCol w="895647">
                  <a:extLst>
                    <a:ext uri="{9D8B030D-6E8A-4147-A177-3AD203B41FA5}">
                      <a16:colId xmlns:a16="http://schemas.microsoft.com/office/drawing/2014/main" val="96822214"/>
                    </a:ext>
                  </a:extLst>
                </a:gridCol>
                <a:gridCol w="1080120">
                  <a:extLst>
                    <a:ext uri="{9D8B030D-6E8A-4147-A177-3AD203B41FA5}">
                      <a16:colId xmlns:a16="http://schemas.microsoft.com/office/drawing/2014/main" val="2954083538"/>
                    </a:ext>
                  </a:extLst>
                </a:gridCol>
                <a:gridCol w="1160474">
                  <a:extLst>
                    <a:ext uri="{9D8B030D-6E8A-4147-A177-3AD203B41FA5}">
                      <a16:colId xmlns:a16="http://schemas.microsoft.com/office/drawing/2014/main" val="2463668721"/>
                    </a:ext>
                  </a:extLst>
                </a:gridCol>
              </a:tblGrid>
              <a:tr h="370840">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750732454"/>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423912728"/>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377880915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59347563"/>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200938651"/>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693122629"/>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084024983"/>
                  </a:ext>
                </a:extLst>
              </a:tr>
              <a:tr h="370840">
                <a:tc>
                  <a:txBody>
                    <a:bodyPr/>
                    <a:lstStyle/>
                    <a:p>
                      <a:endParaRPr lang="en-IN" dirty="0"/>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333922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4761243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6296796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6875804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1754376822"/>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97306642"/>
                  </a:ext>
                </a:extLst>
              </a:tr>
            </a:tbl>
          </a:graphicData>
        </a:graphic>
      </p:graphicFrame>
      <p:sp>
        <p:nvSpPr>
          <p:cNvPr id="83" name="Oval 82"/>
          <p:cNvSpPr/>
          <p:nvPr/>
        </p:nvSpPr>
        <p:spPr>
          <a:xfrm>
            <a:off x="1982880" y="630360"/>
            <a:ext cx="167760" cy="167760"/>
          </a:xfrm>
          <a:prstGeom prst="ellipse">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2">
            <p14:nvContentPartPr>
              <p14:cNvPr id="85" name="Ink 84"/>
              <p14:cNvContentPartPr/>
              <p14:nvPr/>
            </p14:nvContentPartPr>
            <p14:xfrm>
              <a:off x="3218095" y="659298"/>
              <a:ext cx="52920" cy="168120"/>
            </p14:xfrm>
          </p:contentPart>
        </mc:Choice>
        <mc:Fallback xmlns="">
          <p:pic>
            <p:nvPicPr>
              <p:cNvPr id="85" name="Ink 84"/>
              <p:cNvPicPr/>
              <p:nvPr/>
            </p:nvPicPr>
            <p:blipFill>
              <a:blip r:embed="rId3"/>
              <a:stretch>
                <a:fillRect/>
              </a:stretch>
            </p:blipFill>
            <p:spPr>
              <a:xfrm>
                <a:off x="3206215" y="647418"/>
                <a:ext cx="766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97" name="Ink 196"/>
              <p14:cNvContentPartPr/>
              <p14:nvPr/>
            </p14:nvContentPartPr>
            <p14:xfrm>
              <a:off x="9733015" y="4116018"/>
              <a:ext cx="1715040" cy="456480"/>
            </p14:xfrm>
          </p:contentPart>
        </mc:Choice>
        <mc:Fallback xmlns="">
          <p:pic>
            <p:nvPicPr>
              <p:cNvPr id="197" name="Ink 196"/>
              <p:cNvPicPr/>
              <p:nvPr/>
            </p:nvPicPr>
            <p:blipFill>
              <a:blip r:embed="rId5"/>
              <a:stretch>
                <a:fillRect/>
              </a:stretch>
            </p:blipFill>
            <p:spPr>
              <a:xfrm>
                <a:off x="9721135" y="4104138"/>
                <a:ext cx="1738800" cy="480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2" name="Ink 201"/>
              <p14:cNvContentPartPr/>
              <p14:nvPr/>
            </p14:nvContentPartPr>
            <p14:xfrm>
              <a:off x="9240535" y="1287858"/>
              <a:ext cx="776160" cy="365400"/>
            </p14:xfrm>
          </p:contentPart>
        </mc:Choice>
        <mc:Fallback xmlns="">
          <p:pic>
            <p:nvPicPr>
              <p:cNvPr id="202" name="Ink 201"/>
              <p:cNvPicPr/>
              <p:nvPr/>
            </p:nvPicPr>
            <p:blipFill>
              <a:blip r:embed="rId7"/>
              <a:stretch>
                <a:fillRect/>
              </a:stretch>
            </p:blipFill>
            <p:spPr>
              <a:xfrm>
                <a:off x="9228655" y="1275978"/>
                <a:ext cx="799920" cy="389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16" name="Ink 215"/>
              <p14:cNvContentPartPr/>
              <p14:nvPr/>
            </p14:nvContentPartPr>
            <p14:xfrm>
              <a:off x="9900055" y="1072578"/>
              <a:ext cx="1389600" cy="958680"/>
            </p14:xfrm>
          </p:contentPart>
        </mc:Choice>
        <mc:Fallback xmlns="">
          <p:pic>
            <p:nvPicPr>
              <p:cNvPr id="216" name="Ink 215"/>
              <p:cNvPicPr/>
              <p:nvPr/>
            </p:nvPicPr>
            <p:blipFill>
              <a:blip r:embed="rId9"/>
              <a:stretch>
                <a:fillRect/>
              </a:stretch>
            </p:blipFill>
            <p:spPr>
              <a:xfrm>
                <a:off x="9888175" y="1060698"/>
                <a:ext cx="1413360" cy="982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4" name="Ink 233"/>
              <p14:cNvContentPartPr/>
              <p14:nvPr/>
            </p14:nvContentPartPr>
            <p14:xfrm>
              <a:off x="238735" y="913458"/>
              <a:ext cx="5151240" cy="3289680"/>
            </p14:xfrm>
          </p:contentPart>
        </mc:Choice>
        <mc:Fallback xmlns="">
          <p:pic>
            <p:nvPicPr>
              <p:cNvPr id="234" name="Ink 233"/>
              <p:cNvPicPr/>
              <p:nvPr/>
            </p:nvPicPr>
            <p:blipFill>
              <a:blip r:embed="rId11"/>
              <a:stretch>
                <a:fillRect/>
              </a:stretch>
            </p:blipFill>
            <p:spPr>
              <a:xfrm>
                <a:off x="226855" y="901578"/>
                <a:ext cx="5175000" cy="3313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45" name="Ink 244"/>
              <p14:cNvContentPartPr/>
              <p14:nvPr/>
            </p14:nvContentPartPr>
            <p14:xfrm>
              <a:off x="3358495" y="316578"/>
              <a:ext cx="6761880" cy="3704040"/>
            </p14:xfrm>
          </p:contentPart>
        </mc:Choice>
        <mc:Fallback xmlns="">
          <p:pic>
            <p:nvPicPr>
              <p:cNvPr id="245" name="Ink 244"/>
              <p:cNvPicPr/>
              <p:nvPr/>
            </p:nvPicPr>
            <p:blipFill>
              <a:blip r:embed="rId13"/>
              <a:stretch>
                <a:fillRect/>
              </a:stretch>
            </p:blipFill>
            <p:spPr>
              <a:xfrm>
                <a:off x="3346615" y="304698"/>
                <a:ext cx="6785640" cy="3727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55" name="Ink 254"/>
              <p14:cNvContentPartPr/>
              <p14:nvPr/>
            </p14:nvContentPartPr>
            <p14:xfrm>
              <a:off x="827335" y="2092458"/>
              <a:ext cx="465480" cy="311040"/>
            </p14:xfrm>
          </p:contentPart>
        </mc:Choice>
        <mc:Fallback xmlns="">
          <p:pic>
            <p:nvPicPr>
              <p:cNvPr id="255" name="Ink 254"/>
              <p:cNvPicPr/>
              <p:nvPr/>
            </p:nvPicPr>
            <p:blipFill>
              <a:blip r:embed="rId15"/>
              <a:stretch>
                <a:fillRect/>
              </a:stretch>
            </p:blipFill>
            <p:spPr>
              <a:xfrm>
                <a:off x="815455" y="2080578"/>
                <a:ext cx="489240" cy="334800"/>
              </a:xfrm>
              <a:prstGeom prst="rect">
                <a:avLst/>
              </a:prstGeom>
            </p:spPr>
          </p:pic>
        </mc:Fallback>
      </mc:AlternateContent>
    </p:spTree>
    <p:extLst>
      <p:ext uri="{BB962C8B-B14F-4D97-AF65-F5344CB8AC3E}">
        <p14:creationId xmlns:p14="http://schemas.microsoft.com/office/powerpoint/2010/main" val="4144408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 name="Table 79"/>
          <p:cNvGraphicFramePr>
            <a:graphicFrameLocks noGrp="1"/>
          </p:cNvGraphicFramePr>
          <p:nvPr>
            <p:extLst>
              <p:ext uri="{D42A27DB-BD31-4B8C-83A1-F6EECF244321}">
                <p14:modId xmlns:p14="http://schemas.microsoft.com/office/powerpoint/2010/main" val="891719917"/>
              </p:ext>
            </p:extLst>
          </p:nvPr>
        </p:nvGraphicFramePr>
        <p:xfrm>
          <a:off x="616141" y="548680"/>
          <a:ext cx="3136241" cy="4820920"/>
        </p:xfrm>
        <a:graphic>
          <a:graphicData uri="http://schemas.openxmlformats.org/drawingml/2006/table">
            <a:tbl>
              <a:tblPr firstRow="1" bandRow="1">
                <a:tableStyleId>{073A0DAA-6AF3-43AB-8588-CEC1D06C72B9}</a:tableStyleId>
              </a:tblPr>
              <a:tblGrid>
                <a:gridCol w="895647">
                  <a:extLst>
                    <a:ext uri="{9D8B030D-6E8A-4147-A177-3AD203B41FA5}">
                      <a16:colId xmlns:a16="http://schemas.microsoft.com/office/drawing/2014/main" val="96822214"/>
                    </a:ext>
                  </a:extLst>
                </a:gridCol>
                <a:gridCol w="1080120">
                  <a:extLst>
                    <a:ext uri="{9D8B030D-6E8A-4147-A177-3AD203B41FA5}">
                      <a16:colId xmlns:a16="http://schemas.microsoft.com/office/drawing/2014/main" val="2954083538"/>
                    </a:ext>
                  </a:extLst>
                </a:gridCol>
                <a:gridCol w="1160474">
                  <a:extLst>
                    <a:ext uri="{9D8B030D-6E8A-4147-A177-3AD203B41FA5}">
                      <a16:colId xmlns:a16="http://schemas.microsoft.com/office/drawing/2014/main" val="2463668721"/>
                    </a:ext>
                  </a:extLst>
                </a:gridCol>
              </a:tblGrid>
              <a:tr h="370840">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750732454"/>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423912728"/>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377880915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59347563"/>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200938651"/>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693122629"/>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084024983"/>
                  </a:ext>
                </a:extLst>
              </a:tr>
              <a:tr h="370840">
                <a:tc>
                  <a:txBody>
                    <a:bodyPr/>
                    <a:lstStyle/>
                    <a:p>
                      <a:endParaRPr lang="en-IN" dirty="0"/>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333922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4761243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6296796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6875804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1754376822"/>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97306642"/>
                  </a:ext>
                </a:extLst>
              </a:tr>
            </a:tbl>
          </a:graphicData>
        </a:graphic>
      </p:graphicFrame>
      <p:sp>
        <p:nvSpPr>
          <p:cNvPr id="83" name="Oval 82"/>
          <p:cNvSpPr/>
          <p:nvPr/>
        </p:nvSpPr>
        <p:spPr>
          <a:xfrm>
            <a:off x="1982880" y="630360"/>
            <a:ext cx="167760" cy="167760"/>
          </a:xfrm>
          <a:prstGeom prst="ellipse">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2">
            <p14:nvContentPartPr>
              <p14:cNvPr id="234" name="Ink 233"/>
              <p14:cNvContentPartPr/>
              <p14:nvPr/>
            </p14:nvContentPartPr>
            <p14:xfrm>
              <a:off x="238735" y="948378"/>
              <a:ext cx="1915560" cy="3210840"/>
            </p14:xfrm>
          </p:contentPart>
        </mc:Choice>
        <mc:Fallback xmlns="">
          <p:pic>
            <p:nvPicPr>
              <p:cNvPr id="234" name="Ink 233"/>
              <p:cNvPicPr/>
              <p:nvPr/>
            </p:nvPicPr>
            <p:blipFill>
              <a:blip r:embed="rId3"/>
              <a:stretch>
                <a:fillRect/>
              </a:stretch>
            </p:blipFill>
            <p:spPr>
              <a:xfrm>
                <a:off x="226855" y="936498"/>
                <a:ext cx="1939320" cy="3234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55" name="Ink 254"/>
              <p14:cNvContentPartPr/>
              <p14:nvPr/>
            </p14:nvContentPartPr>
            <p14:xfrm>
              <a:off x="827335" y="2092458"/>
              <a:ext cx="465480" cy="311040"/>
            </p14:xfrm>
          </p:contentPart>
        </mc:Choice>
        <mc:Fallback xmlns="">
          <p:pic>
            <p:nvPicPr>
              <p:cNvPr id="255" name="Ink 254"/>
              <p:cNvPicPr/>
              <p:nvPr/>
            </p:nvPicPr>
            <p:blipFill>
              <a:blip r:embed="rId5"/>
              <a:stretch>
                <a:fillRect/>
              </a:stretch>
            </p:blipFill>
            <p:spPr>
              <a:xfrm>
                <a:off x="815455" y="2080578"/>
                <a:ext cx="48924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p14:cNvContentPartPr/>
              <p14:nvPr/>
            </p14:nvContentPartPr>
            <p14:xfrm>
              <a:off x="4483855" y="316578"/>
              <a:ext cx="4669200" cy="4373280"/>
            </p14:xfrm>
          </p:contentPart>
        </mc:Choice>
        <mc:Fallback xmlns="">
          <p:pic>
            <p:nvPicPr>
              <p:cNvPr id="6" name="Ink 5"/>
              <p:cNvPicPr/>
              <p:nvPr/>
            </p:nvPicPr>
            <p:blipFill>
              <a:blip r:embed="rId7"/>
              <a:stretch>
                <a:fillRect/>
              </a:stretch>
            </p:blipFill>
            <p:spPr>
              <a:xfrm>
                <a:off x="4471975" y="304698"/>
                <a:ext cx="4692960" cy="4397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5" name="Ink 224"/>
              <p14:cNvContentPartPr/>
              <p14:nvPr/>
            </p14:nvContentPartPr>
            <p14:xfrm>
              <a:off x="9169975" y="958458"/>
              <a:ext cx="835920" cy="378360"/>
            </p14:xfrm>
          </p:contentPart>
        </mc:Choice>
        <mc:Fallback xmlns="">
          <p:pic>
            <p:nvPicPr>
              <p:cNvPr id="225" name="Ink 224"/>
              <p:cNvPicPr/>
              <p:nvPr/>
            </p:nvPicPr>
            <p:blipFill>
              <a:blip r:embed="rId9"/>
              <a:stretch>
                <a:fillRect/>
              </a:stretch>
            </p:blipFill>
            <p:spPr>
              <a:xfrm>
                <a:off x="9158095" y="946578"/>
                <a:ext cx="859680" cy="402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9" name="Ink 228"/>
              <p14:cNvContentPartPr/>
              <p14:nvPr/>
            </p14:nvContentPartPr>
            <p14:xfrm>
              <a:off x="10462735" y="703218"/>
              <a:ext cx="677520" cy="677520"/>
            </p14:xfrm>
          </p:contentPart>
        </mc:Choice>
        <mc:Fallback xmlns="">
          <p:pic>
            <p:nvPicPr>
              <p:cNvPr id="229" name="Ink 228"/>
              <p:cNvPicPr/>
              <p:nvPr/>
            </p:nvPicPr>
            <p:blipFill>
              <a:blip r:embed="rId11"/>
              <a:stretch>
                <a:fillRect/>
              </a:stretch>
            </p:blipFill>
            <p:spPr>
              <a:xfrm>
                <a:off x="10450855" y="691338"/>
                <a:ext cx="701280" cy="701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8" name="Ink 67"/>
              <p14:cNvContentPartPr/>
              <p14:nvPr/>
            </p14:nvContentPartPr>
            <p14:xfrm>
              <a:off x="7763455" y="4422378"/>
              <a:ext cx="1290240" cy="176400"/>
            </p14:xfrm>
          </p:contentPart>
        </mc:Choice>
        <mc:Fallback xmlns="">
          <p:pic>
            <p:nvPicPr>
              <p:cNvPr id="68" name="Ink 67"/>
              <p:cNvPicPr/>
              <p:nvPr/>
            </p:nvPicPr>
            <p:blipFill>
              <a:blip r:embed="rId13"/>
              <a:stretch>
                <a:fillRect/>
              </a:stretch>
            </p:blipFill>
            <p:spPr>
              <a:xfrm>
                <a:off x="7751575" y="4410498"/>
                <a:ext cx="131400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5" name="Ink 74"/>
              <p14:cNvContentPartPr/>
              <p14:nvPr/>
            </p14:nvContentPartPr>
            <p14:xfrm>
              <a:off x="8897815" y="4258578"/>
              <a:ext cx="1997640" cy="296280"/>
            </p14:xfrm>
          </p:contentPart>
        </mc:Choice>
        <mc:Fallback xmlns="">
          <p:pic>
            <p:nvPicPr>
              <p:cNvPr id="75" name="Ink 74"/>
              <p:cNvPicPr/>
              <p:nvPr/>
            </p:nvPicPr>
            <p:blipFill>
              <a:blip r:embed="rId15"/>
              <a:stretch>
                <a:fillRect/>
              </a:stretch>
            </p:blipFill>
            <p:spPr>
              <a:xfrm>
                <a:off x="8885935" y="4246698"/>
                <a:ext cx="2021400" cy="3200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1" name="Ink 80"/>
              <p14:cNvContentPartPr/>
              <p14:nvPr/>
            </p14:nvContentPartPr>
            <p14:xfrm>
              <a:off x="1158535" y="2451738"/>
              <a:ext cx="318960" cy="1751400"/>
            </p14:xfrm>
          </p:contentPart>
        </mc:Choice>
        <mc:Fallback xmlns="">
          <p:pic>
            <p:nvPicPr>
              <p:cNvPr id="81" name="Ink 80"/>
              <p:cNvPicPr/>
              <p:nvPr/>
            </p:nvPicPr>
            <p:blipFill>
              <a:blip r:embed="rId17"/>
              <a:stretch>
                <a:fillRect/>
              </a:stretch>
            </p:blipFill>
            <p:spPr>
              <a:xfrm>
                <a:off x="1146655" y="2439858"/>
                <a:ext cx="342720" cy="1775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2" name="Ink 81"/>
              <p14:cNvContentPartPr/>
              <p14:nvPr/>
            </p14:nvContentPartPr>
            <p14:xfrm>
              <a:off x="1793575" y="3173898"/>
              <a:ext cx="1729800" cy="1031760"/>
            </p14:xfrm>
          </p:contentPart>
        </mc:Choice>
        <mc:Fallback xmlns="">
          <p:pic>
            <p:nvPicPr>
              <p:cNvPr id="82" name="Ink 81"/>
              <p:cNvPicPr/>
              <p:nvPr/>
            </p:nvPicPr>
            <p:blipFill>
              <a:blip r:embed="rId19"/>
              <a:stretch>
                <a:fillRect/>
              </a:stretch>
            </p:blipFill>
            <p:spPr>
              <a:xfrm>
                <a:off x="1781695" y="3162018"/>
                <a:ext cx="1753560" cy="1055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93" name="Ink 92"/>
              <p14:cNvContentPartPr/>
              <p14:nvPr/>
            </p14:nvContentPartPr>
            <p14:xfrm>
              <a:off x="1993015" y="2773578"/>
              <a:ext cx="155160" cy="353520"/>
            </p14:xfrm>
          </p:contentPart>
        </mc:Choice>
        <mc:Fallback xmlns="">
          <p:pic>
            <p:nvPicPr>
              <p:cNvPr id="93" name="Ink 92"/>
              <p:cNvPicPr/>
              <p:nvPr/>
            </p:nvPicPr>
            <p:blipFill>
              <a:blip r:embed="rId21"/>
              <a:stretch>
                <a:fillRect/>
              </a:stretch>
            </p:blipFill>
            <p:spPr>
              <a:xfrm>
                <a:off x="1981135" y="2761698"/>
                <a:ext cx="178920" cy="377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98" name="Ink 197"/>
              <p14:cNvContentPartPr/>
              <p14:nvPr/>
            </p14:nvContentPartPr>
            <p14:xfrm>
              <a:off x="1683055" y="659298"/>
              <a:ext cx="2036520" cy="2058480"/>
            </p14:xfrm>
          </p:contentPart>
        </mc:Choice>
        <mc:Fallback xmlns="">
          <p:pic>
            <p:nvPicPr>
              <p:cNvPr id="198" name="Ink 197"/>
              <p:cNvPicPr/>
              <p:nvPr/>
            </p:nvPicPr>
            <p:blipFill>
              <a:blip r:embed="rId23"/>
              <a:stretch>
                <a:fillRect/>
              </a:stretch>
            </p:blipFill>
            <p:spPr>
              <a:xfrm>
                <a:off x="1671175" y="647418"/>
                <a:ext cx="2060280" cy="2082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9" name="Ink 198"/>
              <p14:cNvContentPartPr/>
              <p14:nvPr/>
            </p14:nvContentPartPr>
            <p14:xfrm>
              <a:off x="2945575" y="2777898"/>
              <a:ext cx="475560" cy="282240"/>
            </p14:xfrm>
          </p:contentPart>
        </mc:Choice>
        <mc:Fallback xmlns="">
          <p:pic>
            <p:nvPicPr>
              <p:cNvPr id="199" name="Ink 198"/>
              <p:cNvPicPr/>
              <p:nvPr/>
            </p:nvPicPr>
            <p:blipFill>
              <a:blip r:embed="rId25"/>
              <a:stretch>
                <a:fillRect/>
              </a:stretch>
            </p:blipFill>
            <p:spPr>
              <a:xfrm>
                <a:off x="2933695" y="2766018"/>
                <a:ext cx="499320" cy="306000"/>
              </a:xfrm>
              <a:prstGeom prst="rect">
                <a:avLst/>
              </a:prstGeom>
            </p:spPr>
          </p:pic>
        </mc:Fallback>
      </mc:AlternateContent>
    </p:spTree>
    <p:extLst>
      <p:ext uri="{BB962C8B-B14F-4D97-AF65-F5344CB8AC3E}">
        <p14:creationId xmlns:p14="http://schemas.microsoft.com/office/powerpoint/2010/main" val="2658037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 name="Table 79"/>
          <p:cNvGraphicFramePr>
            <a:graphicFrameLocks noGrp="1"/>
          </p:cNvGraphicFramePr>
          <p:nvPr>
            <p:extLst>
              <p:ext uri="{D42A27DB-BD31-4B8C-83A1-F6EECF244321}">
                <p14:modId xmlns:p14="http://schemas.microsoft.com/office/powerpoint/2010/main" val="891719917"/>
              </p:ext>
            </p:extLst>
          </p:nvPr>
        </p:nvGraphicFramePr>
        <p:xfrm>
          <a:off x="616141" y="548680"/>
          <a:ext cx="3136241" cy="4820920"/>
        </p:xfrm>
        <a:graphic>
          <a:graphicData uri="http://schemas.openxmlformats.org/drawingml/2006/table">
            <a:tbl>
              <a:tblPr firstRow="1" bandRow="1">
                <a:tableStyleId>{073A0DAA-6AF3-43AB-8588-CEC1D06C72B9}</a:tableStyleId>
              </a:tblPr>
              <a:tblGrid>
                <a:gridCol w="895647">
                  <a:extLst>
                    <a:ext uri="{9D8B030D-6E8A-4147-A177-3AD203B41FA5}">
                      <a16:colId xmlns:a16="http://schemas.microsoft.com/office/drawing/2014/main" val="96822214"/>
                    </a:ext>
                  </a:extLst>
                </a:gridCol>
                <a:gridCol w="1080120">
                  <a:extLst>
                    <a:ext uri="{9D8B030D-6E8A-4147-A177-3AD203B41FA5}">
                      <a16:colId xmlns:a16="http://schemas.microsoft.com/office/drawing/2014/main" val="2954083538"/>
                    </a:ext>
                  </a:extLst>
                </a:gridCol>
                <a:gridCol w="1160474">
                  <a:extLst>
                    <a:ext uri="{9D8B030D-6E8A-4147-A177-3AD203B41FA5}">
                      <a16:colId xmlns:a16="http://schemas.microsoft.com/office/drawing/2014/main" val="2463668721"/>
                    </a:ext>
                  </a:extLst>
                </a:gridCol>
              </a:tblGrid>
              <a:tr h="370840">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750732454"/>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423912728"/>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377880915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59347563"/>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200938651"/>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693122629"/>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084024983"/>
                  </a:ext>
                </a:extLst>
              </a:tr>
              <a:tr h="370840">
                <a:tc>
                  <a:txBody>
                    <a:bodyPr/>
                    <a:lstStyle/>
                    <a:p>
                      <a:endParaRPr lang="en-IN" dirty="0"/>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333922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4761243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6296796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6875804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1754376822"/>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97306642"/>
                  </a:ext>
                </a:extLst>
              </a:tr>
            </a:tbl>
          </a:graphicData>
        </a:graphic>
      </p:graphicFrame>
      <p:sp>
        <p:nvSpPr>
          <p:cNvPr id="83" name="Oval 82"/>
          <p:cNvSpPr/>
          <p:nvPr/>
        </p:nvSpPr>
        <p:spPr>
          <a:xfrm>
            <a:off x="1982880" y="630360"/>
            <a:ext cx="167760" cy="167760"/>
          </a:xfrm>
          <a:prstGeom prst="ellipse">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2">
            <p14:nvContentPartPr>
              <p14:cNvPr id="234" name="Ink 233"/>
              <p14:cNvContentPartPr/>
              <p14:nvPr/>
            </p14:nvContentPartPr>
            <p14:xfrm>
              <a:off x="238735" y="976098"/>
              <a:ext cx="1240560" cy="2517840"/>
            </p14:xfrm>
          </p:contentPart>
        </mc:Choice>
        <mc:Fallback xmlns="">
          <p:pic>
            <p:nvPicPr>
              <p:cNvPr id="234" name="Ink 233"/>
              <p:cNvPicPr/>
              <p:nvPr/>
            </p:nvPicPr>
            <p:blipFill>
              <a:blip r:embed="rId3"/>
              <a:stretch>
                <a:fillRect/>
              </a:stretch>
            </p:blipFill>
            <p:spPr>
              <a:xfrm>
                <a:off x="226855" y="964218"/>
                <a:ext cx="1264320" cy="2541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55" name="Ink 254"/>
              <p14:cNvContentPartPr/>
              <p14:nvPr/>
            </p14:nvContentPartPr>
            <p14:xfrm>
              <a:off x="827335" y="2092458"/>
              <a:ext cx="465480" cy="311040"/>
            </p14:xfrm>
          </p:contentPart>
        </mc:Choice>
        <mc:Fallback xmlns="">
          <p:pic>
            <p:nvPicPr>
              <p:cNvPr id="255" name="Ink 254"/>
              <p:cNvPicPr/>
              <p:nvPr/>
            </p:nvPicPr>
            <p:blipFill>
              <a:blip r:embed="rId5"/>
              <a:stretch>
                <a:fillRect/>
              </a:stretch>
            </p:blipFill>
            <p:spPr>
              <a:xfrm>
                <a:off x="815455" y="2080578"/>
                <a:ext cx="48924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2" name="Ink 81"/>
              <p14:cNvContentPartPr/>
              <p14:nvPr/>
            </p14:nvContentPartPr>
            <p14:xfrm>
              <a:off x="2266615" y="913458"/>
              <a:ext cx="248400" cy="336240"/>
            </p14:xfrm>
          </p:contentPart>
        </mc:Choice>
        <mc:Fallback xmlns="">
          <p:pic>
            <p:nvPicPr>
              <p:cNvPr id="82" name="Ink 81"/>
              <p:cNvPicPr/>
              <p:nvPr/>
            </p:nvPicPr>
            <p:blipFill>
              <a:blip r:embed="rId7"/>
              <a:stretch>
                <a:fillRect/>
              </a:stretch>
            </p:blipFill>
            <p:spPr>
              <a:xfrm>
                <a:off x="2254735" y="901578"/>
                <a:ext cx="27216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98" name="Ink 197"/>
              <p14:cNvContentPartPr/>
              <p14:nvPr/>
            </p14:nvContentPartPr>
            <p14:xfrm>
              <a:off x="1683055" y="2100378"/>
              <a:ext cx="401040" cy="617400"/>
            </p14:xfrm>
          </p:contentPart>
        </mc:Choice>
        <mc:Fallback xmlns="">
          <p:pic>
            <p:nvPicPr>
              <p:cNvPr id="198" name="Ink 197"/>
              <p:cNvPicPr/>
              <p:nvPr/>
            </p:nvPicPr>
            <p:blipFill>
              <a:blip r:embed="rId9"/>
              <a:stretch>
                <a:fillRect/>
              </a:stretch>
            </p:blipFill>
            <p:spPr>
              <a:xfrm>
                <a:off x="1671175" y="2088498"/>
                <a:ext cx="424800" cy="641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 name="Ink 1"/>
              <p14:cNvContentPartPr/>
              <p14:nvPr/>
            </p14:nvContentPartPr>
            <p14:xfrm>
              <a:off x="905455" y="298938"/>
              <a:ext cx="10392840" cy="5361840"/>
            </p14:xfrm>
          </p:contentPart>
        </mc:Choice>
        <mc:Fallback xmlns="">
          <p:pic>
            <p:nvPicPr>
              <p:cNvPr id="2" name="Ink 1"/>
              <p:cNvPicPr/>
              <p:nvPr/>
            </p:nvPicPr>
            <p:blipFill>
              <a:blip r:embed="rId11"/>
              <a:stretch>
                <a:fillRect/>
              </a:stretch>
            </p:blipFill>
            <p:spPr>
              <a:xfrm>
                <a:off x="893575" y="287058"/>
                <a:ext cx="10416600" cy="5385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6" name="Ink 75"/>
              <p14:cNvContentPartPr/>
              <p14:nvPr/>
            </p14:nvContentPartPr>
            <p14:xfrm>
              <a:off x="1178335" y="2451738"/>
              <a:ext cx="272880" cy="336960"/>
            </p14:xfrm>
          </p:contentPart>
        </mc:Choice>
        <mc:Fallback xmlns="">
          <p:pic>
            <p:nvPicPr>
              <p:cNvPr id="76" name="Ink 75"/>
              <p:cNvPicPr/>
              <p:nvPr/>
            </p:nvPicPr>
            <p:blipFill>
              <a:blip r:embed="rId13"/>
              <a:stretch>
                <a:fillRect/>
              </a:stretch>
            </p:blipFill>
            <p:spPr>
              <a:xfrm>
                <a:off x="1166455" y="2439858"/>
                <a:ext cx="29664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7" name="Ink 76"/>
              <p14:cNvContentPartPr/>
              <p14:nvPr/>
            </p14:nvContentPartPr>
            <p14:xfrm>
              <a:off x="2725615" y="659298"/>
              <a:ext cx="993960" cy="2040120"/>
            </p14:xfrm>
          </p:contentPart>
        </mc:Choice>
        <mc:Fallback xmlns="">
          <p:pic>
            <p:nvPicPr>
              <p:cNvPr id="77" name="Ink 76"/>
              <p:cNvPicPr/>
              <p:nvPr/>
            </p:nvPicPr>
            <p:blipFill>
              <a:blip r:embed="rId15"/>
              <a:stretch>
                <a:fillRect/>
              </a:stretch>
            </p:blipFill>
            <p:spPr>
              <a:xfrm>
                <a:off x="2713735" y="647418"/>
                <a:ext cx="1017720" cy="2063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8" name="Ink 77"/>
              <p14:cNvContentPartPr/>
              <p14:nvPr/>
            </p14:nvContentPartPr>
            <p14:xfrm>
              <a:off x="3165175" y="2083458"/>
              <a:ext cx="353520" cy="598680"/>
            </p14:xfrm>
          </p:contentPart>
        </mc:Choice>
        <mc:Fallback xmlns="">
          <p:pic>
            <p:nvPicPr>
              <p:cNvPr id="78" name="Ink 77"/>
              <p:cNvPicPr/>
              <p:nvPr/>
            </p:nvPicPr>
            <p:blipFill>
              <a:blip r:embed="rId17"/>
              <a:stretch>
                <a:fillRect/>
              </a:stretch>
            </p:blipFill>
            <p:spPr>
              <a:xfrm>
                <a:off x="3153295" y="2071578"/>
                <a:ext cx="377280" cy="622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95" name="Ink 94"/>
              <p14:cNvContentPartPr/>
              <p14:nvPr/>
            </p14:nvContentPartPr>
            <p14:xfrm>
              <a:off x="1993015" y="2773578"/>
              <a:ext cx="155160" cy="353520"/>
            </p14:xfrm>
          </p:contentPart>
        </mc:Choice>
        <mc:Fallback xmlns="">
          <p:pic>
            <p:nvPicPr>
              <p:cNvPr id="95" name="Ink 94"/>
              <p:cNvPicPr/>
              <p:nvPr/>
            </p:nvPicPr>
            <p:blipFill>
              <a:blip r:embed="rId19"/>
              <a:stretch>
                <a:fillRect/>
              </a:stretch>
            </p:blipFill>
            <p:spPr>
              <a:xfrm>
                <a:off x="1981135" y="2761698"/>
                <a:ext cx="178920" cy="3772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92" name="Ink 191"/>
              <p14:cNvContentPartPr/>
              <p14:nvPr/>
            </p14:nvContentPartPr>
            <p14:xfrm>
              <a:off x="1158535" y="2865378"/>
              <a:ext cx="169560" cy="624240"/>
            </p14:xfrm>
          </p:contentPart>
        </mc:Choice>
        <mc:Fallback xmlns="">
          <p:pic>
            <p:nvPicPr>
              <p:cNvPr id="192" name="Ink 191"/>
              <p:cNvPicPr/>
              <p:nvPr/>
            </p:nvPicPr>
            <p:blipFill>
              <a:blip r:embed="rId21"/>
              <a:stretch>
                <a:fillRect/>
              </a:stretch>
            </p:blipFill>
            <p:spPr>
              <a:xfrm>
                <a:off x="1146655" y="2853498"/>
                <a:ext cx="193320" cy="64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03" name="Ink 202"/>
              <p14:cNvContentPartPr/>
              <p14:nvPr/>
            </p14:nvContentPartPr>
            <p14:xfrm>
              <a:off x="2945575" y="2777898"/>
              <a:ext cx="475560" cy="282240"/>
            </p14:xfrm>
          </p:contentPart>
        </mc:Choice>
        <mc:Fallback xmlns="">
          <p:pic>
            <p:nvPicPr>
              <p:cNvPr id="203" name="Ink 202"/>
              <p:cNvPicPr/>
              <p:nvPr/>
            </p:nvPicPr>
            <p:blipFill>
              <a:blip r:embed="rId23"/>
              <a:stretch>
                <a:fillRect/>
              </a:stretch>
            </p:blipFill>
            <p:spPr>
              <a:xfrm>
                <a:off x="2933695" y="2766018"/>
                <a:ext cx="49932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14" name="Ink 313"/>
              <p14:cNvContentPartPr/>
              <p14:nvPr/>
            </p14:nvContentPartPr>
            <p14:xfrm>
              <a:off x="8370415" y="5222658"/>
              <a:ext cx="1222200" cy="299160"/>
            </p14:xfrm>
          </p:contentPart>
        </mc:Choice>
        <mc:Fallback xmlns="">
          <p:pic>
            <p:nvPicPr>
              <p:cNvPr id="314" name="Ink 313"/>
              <p:cNvPicPr/>
              <p:nvPr/>
            </p:nvPicPr>
            <p:blipFill>
              <a:blip r:embed="rId25"/>
              <a:stretch>
                <a:fillRect/>
              </a:stretch>
            </p:blipFill>
            <p:spPr>
              <a:xfrm>
                <a:off x="8358535" y="5210778"/>
                <a:ext cx="124596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26" name="Ink 325"/>
              <p14:cNvContentPartPr/>
              <p14:nvPr/>
            </p14:nvContentPartPr>
            <p14:xfrm>
              <a:off x="9319735" y="2018298"/>
              <a:ext cx="1225080" cy="250560"/>
            </p14:xfrm>
          </p:contentPart>
        </mc:Choice>
        <mc:Fallback xmlns="">
          <p:pic>
            <p:nvPicPr>
              <p:cNvPr id="326" name="Ink 325"/>
              <p:cNvPicPr/>
              <p:nvPr/>
            </p:nvPicPr>
            <p:blipFill>
              <a:blip r:embed="rId27"/>
              <a:stretch>
                <a:fillRect/>
              </a:stretch>
            </p:blipFill>
            <p:spPr>
              <a:xfrm>
                <a:off x="9307855" y="2006418"/>
                <a:ext cx="124884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27" name="Ink 326"/>
              <p14:cNvContentPartPr/>
              <p14:nvPr/>
            </p14:nvContentPartPr>
            <p14:xfrm>
              <a:off x="8361415" y="2205138"/>
              <a:ext cx="1079640" cy="186840"/>
            </p14:xfrm>
          </p:contentPart>
        </mc:Choice>
        <mc:Fallback xmlns="">
          <p:pic>
            <p:nvPicPr>
              <p:cNvPr id="327" name="Ink 326"/>
              <p:cNvPicPr/>
              <p:nvPr/>
            </p:nvPicPr>
            <p:blipFill>
              <a:blip r:embed="rId29"/>
              <a:stretch>
                <a:fillRect/>
              </a:stretch>
            </p:blipFill>
            <p:spPr>
              <a:xfrm>
                <a:off x="8349535" y="2193258"/>
                <a:ext cx="110340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32" name="Ink 331"/>
              <p14:cNvContentPartPr/>
              <p14:nvPr/>
            </p14:nvContentPartPr>
            <p14:xfrm>
              <a:off x="685855" y="3912618"/>
              <a:ext cx="2769840" cy="686160"/>
            </p14:xfrm>
          </p:contentPart>
        </mc:Choice>
        <mc:Fallback xmlns="">
          <p:pic>
            <p:nvPicPr>
              <p:cNvPr id="332" name="Ink 331"/>
              <p:cNvPicPr/>
              <p:nvPr/>
            </p:nvPicPr>
            <p:blipFill>
              <a:blip r:embed="rId31"/>
              <a:stretch>
                <a:fillRect/>
              </a:stretch>
            </p:blipFill>
            <p:spPr>
              <a:xfrm>
                <a:off x="673975" y="3900738"/>
                <a:ext cx="2793600" cy="7099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40" name="Ink 339"/>
              <p14:cNvContentPartPr/>
              <p14:nvPr/>
            </p14:nvContentPartPr>
            <p14:xfrm>
              <a:off x="1705735" y="1326378"/>
              <a:ext cx="448560" cy="617760"/>
            </p14:xfrm>
          </p:contentPart>
        </mc:Choice>
        <mc:Fallback xmlns="">
          <p:pic>
            <p:nvPicPr>
              <p:cNvPr id="340" name="Ink 339"/>
              <p:cNvPicPr/>
              <p:nvPr/>
            </p:nvPicPr>
            <p:blipFill>
              <a:blip r:embed="rId33"/>
              <a:stretch>
                <a:fillRect/>
              </a:stretch>
            </p:blipFill>
            <p:spPr>
              <a:xfrm>
                <a:off x="1693855" y="1314498"/>
                <a:ext cx="472320" cy="641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41" name="Ink 340"/>
              <p14:cNvContentPartPr/>
              <p14:nvPr/>
            </p14:nvContentPartPr>
            <p14:xfrm>
              <a:off x="1811215" y="948378"/>
              <a:ext cx="545400" cy="654840"/>
            </p14:xfrm>
          </p:contentPart>
        </mc:Choice>
        <mc:Fallback xmlns="">
          <p:pic>
            <p:nvPicPr>
              <p:cNvPr id="341" name="Ink 340"/>
              <p:cNvPicPr/>
              <p:nvPr/>
            </p:nvPicPr>
            <p:blipFill>
              <a:blip r:embed="rId35"/>
              <a:stretch>
                <a:fillRect/>
              </a:stretch>
            </p:blipFill>
            <p:spPr>
              <a:xfrm>
                <a:off x="1799335" y="936498"/>
                <a:ext cx="569160" cy="6786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42" name="Ink 341"/>
              <p14:cNvContentPartPr/>
              <p14:nvPr/>
            </p14:nvContentPartPr>
            <p14:xfrm>
              <a:off x="2048455" y="1704378"/>
              <a:ext cx="448920" cy="1012680"/>
            </p14:xfrm>
          </p:contentPart>
        </mc:Choice>
        <mc:Fallback xmlns="">
          <p:pic>
            <p:nvPicPr>
              <p:cNvPr id="342" name="Ink 341"/>
              <p:cNvPicPr/>
              <p:nvPr/>
            </p:nvPicPr>
            <p:blipFill>
              <a:blip r:embed="rId37"/>
              <a:stretch>
                <a:fillRect/>
              </a:stretch>
            </p:blipFill>
            <p:spPr>
              <a:xfrm>
                <a:off x="2036575" y="1692498"/>
                <a:ext cx="472680" cy="1036440"/>
              </a:xfrm>
              <a:prstGeom prst="rect">
                <a:avLst/>
              </a:prstGeom>
            </p:spPr>
          </p:pic>
        </mc:Fallback>
      </mc:AlternateContent>
    </p:spTree>
    <p:extLst>
      <p:ext uri="{BB962C8B-B14F-4D97-AF65-F5344CB8AC3E}">
        <p14:creationId xmlns:p14="http://schemas.microsoft.com/office/powerpoint/2010/main" val="3150774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 name="Table 79"/>
          <p:cNvGraphicFramePr>
            <a:graphicFrameLocks noGrp="1"/>
          </p:cNvGraphicFramePr>
          <p:nvPr>
            <p:extLst>
              <p:ext uri="{D42A27DB-BD31-4B8C-83A1-F6EECF244321}">
                <p14:modId xmlns:p14="http://schemas.microsoft.com/office/powerpoint/2010/main" val="891719917"/>
              </p:ext>
            </p:extLst>
          </p:nvPr>
        </p:nvGraphicFramePr>
        <p:xfrm>
          <a:off x="616141" y="548680"/>
          <a:ext cx="3136241" cy="4820920"/>
        </p:xfrm>
        <a:graphic>
          <a:graphicData uri="http://schemas.openxmlformats.org/drawingml/2006/table">
            <a:tbl>
              <a:tblPr firstRow="1" bandRow="1">
                <a:tableStyleId>{073A0DAA-6AF3-43AB-8588-CEC1D06C72B9}</a:tableStyleId>
              </a:tblPr>
              <a:tblGrid>
                <a:gridCol w="895647">
                  <a:extLst>
                    <a:ext uri="{9D8B030D-6E8A-4147-A177-3AD203B41FA5}">
                      <a16:colId xmlns:a16="http://schemas.microsoft.com/office/drawing/2014/main" val="96822214"/>
                    </a:ext>
                  </a:extLst>
                </a:gridCol>
                <a:gridCol w="1080120">
                  <a:extLst>
                    <a:ext uri="{9D8B030D-6E8A-4147-A177-3AD203B41FA5}">
                      <a16:colId xmlns:a16="http://schemas.microsoft.com/office/drawing/2014/main" val="2954083538"/>
                    </a:ext>
                  </a:extLst>
                </a:gridCol>
                <a:gridCol w="1160474">
                  <a:extLst>
                    <a:ext uri="{9D8B030D-6E8A-4147-A177-3AD203B41FA5}">
                      <a16:colId xmlns:a16="http://schemas.microsoft.com/office/drawing/2014/main" val="2463668721"/>
                    </a:ext>
                  </a:extLst>
                </a:gridCol>
              </a:tblGrid>
              <a:tr h="370840">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750732454"/>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423912728"/>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377880915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59347563"/>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200938651"/>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693122629"/>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084024983"/>
                  </a:ext>
                </a:extLst>
              </a:tr>
              <a:tr h="370840">
                <a:tc>
                  <a:txBody>
                    <a:bodyPr/>
                    <a:lstStyle/>
                    <a:p>
                      <a:endParaRPr lang="en-IN" dirty="0"/>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333922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4761243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6296796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6875804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1754376822"/>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97306642"/>
                  </a:ext>
                </a:extLst>
              </a:tr>
            </a:tbl>
          </a:graphicData>
        </a:graphic>
      </p:graphicFrame>
      <p:sp>
        <p:nvSpPr>
          <p:cNvPr id="83" name="Oval 82"/>
          <p:cNvSpPr/>
          <p:nvPr/>
        </p:nvSpPr>
        <p:spPr>
          <a:xfrm>
            <a:off x="1982880" y="630360"/>
            <a:ext cx="167760" cy="167760"/>
          </a:xfrm>
          <a:prstGeom prst="ellipse">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2">
            <p14:nvContentPartPr>
              <p14:cNvPr id="314" name="Ink 313"/>
              <p14:cNvContentPartPr/>
              <p14:nvPr/>
            </p14:nvContentPartPr>
            <p14:xfrm>
              <a:off x="8370415" y="5222658"/>
              <a:ext cx="1222200" cy="299160"/>
            </p14:xfrm>
          </p:contentPart>
        </mc:Choice>
        <mc:Fallback xmlns="">
          <p:pic>
            <p:nvPicPr>
              <p:cNvPr id="314" name="Ink 313"/>
              <p:cNvPicPr/>
              <p:nvPr/>
            </p:nvPicPr>
            <p:blipFill>
              <a:blip r:embed="rId3"/>
              <a:stretch>
                <a:fillRect/>
              </a:stretch>
            </p:blipFill>
            <p:spPr>
              <a:xfrm>
                <a:off x="8358535" y="5210778"/>
                <a:ext cx="124596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0" name="Ink 239"/>
              <p14:cNvContentPartPr/>
              <p14:nvPr/>
            </p14:nvContentPartPr>
            <p14:xfrm>
              <a:off x="4483855" y="298938"/>
              <a:ext cx="6163920" cy="2085120"/>
            </p14:xfrm>
          </p:contentPart>
        </mc:Choice>
        <mc:Fallback xmlns="">
          <p:pic>
            <p:nvPicPr>
              <p:cNvPr id="240" name="Ink 239"/>
              <p:cNvPicPr/>
              <p:nvPr/>
            </p:nvPicPr>
            <p:blipFill>
              <a:blip r:embed="rId5"/>
              <a:stretch>
                <a:fillRect/>
              </a:stretch>
            </p:blipFill>
            <p:spPr>
              <a:xfrm>
                <a:off x="4471975" y="287058"/>
                <a:ext cx="6187680" cy="2108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2" name="Ink 91"/>
              <p14:cNvContentPartPr/>
              <p14:nvPr/>
            </p14:nvContentPartPr>
            <p14:xfrm>
              <a:off x="5486455" y="3627498"/>
              <a:ext cx="5811840" cy="2033280"/>
            </p14:xfrm>
          </p:contentPart>
        </mc:Choice>
        <mc:Fallback xmlns="">
          <p:pic>
            <p:nvPicPr>
              <p:cNvPr id="92" name="Ink 91"/>
              <p:cNvPicPr/>
              <p:nvPr/>
            </p:nvPicPr>
            <p:blipFill>
              <a:blip r:embed="rId7"/>
              <a:stretch>
                <a:fillRect/>
              </a:stretch>
            </p:blipFill>
            <p:spPr>
              <a:xfrm>
                <a:off x="5474575" y="3615618"/>
                <a:ext cx="5835600" cy="2057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05" name="Ink 304"/>
              <p14:cNvContentPartPr/>
              <p14:nvPr/>
            </p14:nvContentPartPr>
            <p14:xfrm>
              <a:off x="1732015" y="2073018"/>
              <a:ext cx="1679760" cy="334080"/>
            </p14:xfrm>
          </p:contentPart>
        </mc:Choice>
        <mc:Fallback xmlns="">
          <p:pic>
            <p:nvPicPr>
              <p:cNvPr id="305" name="Ink 304"/>
              <p:cNvPicPr/>
              <p:nvPr/>
            </p:nvPicPr>
            <p:blipFill>
              <a:blip r:embed="rId9"/>
              <a:stretch>
                <a:fillRect/>
              </a:stretch>
            </p:blipFill>
            <p:spPr>
              <a:xfrm>
                <a:off x="1720135" y="2061138"/>
                <a:ext cx="170352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12" name="Ink 311"/>
              <p14:cNvContentPartPr/>
              <p14:nvPr/>
            </p14:nvContentPartPr>
            <p14:xfrm>
              <a:off x="238735" y="659298"/>
              <a:ext cx="9046440" cy="3983400"/>
            </p14:xfrm>
          </p:contentPart>
        </mc:Choice>
        <mc:Fallback xmlns="">
          <p:pic>
            <p:nvPicPr>
              <p:cNvPr id="312" name="Ink 311"/>
              <p:cNvPicPr/>
              <p:nvPr/>
            </p:nvPicPr>
            <p:blipFill>
              <a:blip r:embed="rId11"/>
              <a:stretch>
                <a:fillRect/>
              </a:stretch>
            </p:blipFill>
            <p:spPr>
              <a:xfrm>
                <a:off x="226855" y="647418"/>
                <a:ext cx="9070200" cy="40071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3" name="Ink 192"/>
              <p14:cNvContentPartPr/>
              <p14:nvPr/>
            </p14:nvContentPartPr>
            <p14:xfrm>
              <a:off x="7631695" y="2233218"/>
              <a:ext cx="1157760" cy="18000"/>
            </p14:xfrm>
          </p:contentPart>
        </mc:Choice>
        <mc:Fallback xmlns="">
          <p:pic>
            <p:nvPicPr>
              <p:cNvPr id="193" name="Ink 192"/>
              <p:cNvPicPr/>
              <p:nvPr/>
            </p:nvPicPr>
            <p:blipFill>
              <a:blip r:embed="rId13"/>
              <a:stretch>
                <a:fillRect/>
              </a:stretch>
            </p:blipFill>
            <p:spPr>
              <a:xfrm>
                <a:off x="7619815" y="2221338"/>
                <a:ext cx="1181520" cy="41760"/>
              </a:xfrm>
              <a:prstGeom prst="rect">
                <a:avLst/>
              </a:prstGeom>
            </p:spPr>
          </p:pic>
        </mc:Fallback>
      </mc:AlternateContent>
    </p:spTree>
    <p:extLst>
      <p:ext uri="{BB962C8B-B14F-4D97-AF65-F5344CB8AC3E}">
        <p14:creationId xmlns:p14="http://schemas.microsoft.com/office/powerpoint/2010/main" val="2943520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 name="Table 79"/>
          <p:cNvGraphicFramePr>
            <a:graphicFrameLocks noGrp="1"/>
          </p:cNvGraphicFramePr>
          <p:nvPr>
            <p:extLst>
              <p:ext uri="{D42A27DB-BD31-4B8C-83A1-F6EECF244321}">
                <p14:modId xmlns:p14="http://schemas.microsoft.com/office/powerpoint/2010/main" val="891719917"/>
              </p:ext>
            </p:extLst>
          </p:nvPr>
        </p:nvGraphicFramePr>
        <p:xfrm>
          <a:off x="616141" y="548680"/>
          <a:ext cx="3136241" cy="4820920"/>
        </p:xfrm>
        <a:graphic>
          <a:graphicData uri="http://schemas.openxmlformats.org/drawingml/2006/table">
            <a:tbl>
              <a:tblPr firstRow="1" bandRow="1">
                <a:tableStyleId>{073A0DAA-6AF3-43AB-8588-CEC1D06C72B9}</a:tableStyleId>
              </a:tblPr>
              <a:tblGrid>
                <a:gridCol w="895647">
                  <a:extLst>
                    <a:ext uri="{9D8B030D-6E8A-4147-A177-3AD203B41FA5}">
                      <a16:colId xmlns:a16="http://schemas.microsoft.com/office/drawing/2014/main" val="96822214"/>
                    </a:ext>
                  </a:extLst>
                </a:gridCol>
                <a:gridCol w="1080120">
                  <a:extLst>
                    <a:ext uri="{9D8B030D-6E8A-4147-A177-3AD203B41FA5}">
                      <a16:colId xmlns:a16="http://schemas.microsoft.com/office/drawing/2014/main" val="2954083538"/>
                    </a:ext>
                  </a:extLst>
                </a:gridCol>
                <a:gridCol w="1160474">
                  <a:extLst>
                    <a:ext uri="{9D8B030D-6E8A-4147-A177-3AD203B41FA5}">
                      <a16:colId xmlns:a16="http://schemas.microsoft.com/office/drawing/2014/main" val="2463668721"/>
                    </a:ext>
                  </a:extLst>
                </a:gridCol>
              </a:tblGrid>
              <a:tr h="370840">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750732454"/>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2423912728"/>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377880915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59347563"/>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200938651"/>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693122629"/>
                  </a:ext>
                </a:extLst>
              </a:tr>
              <a:tr h="370840">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1084024983"/>
                  </a:ext>
                </a:extLst>
              </a:tr>
              <a:tr h="370840">
                <a:tc>
                  <a:txBody>
                    <a:bodyPr/>
                    <a:lstStyle/>
                    <a:p>
                      <a:endParaRPr lang="en-IN" dirty="0"/>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333922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47612439"/>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26296796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868758046"/>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1754376822"/>
                  </a:ext>
                </a:extLst>
              </a:tr>
              <a:tr h="370840">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3997306642"/>
                  </a:ext>
                </a:extLst>
              </a:tr>
            </a:tbl>
          </a:graphicData>
        </a:graphic>
      </p:graphicFrame>
      <p:sp>
        <p:nvSpPr>
          <p:cNvPr id="83" name="Oval 82"/>
          <p:cNvSpPr/>
          <p:nvPr/>
        </p:nvSpPr>
        <p:spPr>
          <a:xfrm>
            <a:off x="1982880" y="630360"/>
            <a:ext cx="167760" cy="167760"/>
          </a:xfrm>
          <a:prstGeom prst="ellipse">
            <a:avLst/>
          </a:prstGeom>
          <a:noFill/>
          <a:ln w="24000">
            <a:solidFill>
              <a:srgbClr val="ED1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ED1C24"/>
              </a:solidFill>
            </a:endParaRPr>
          </a:p>
        </p:txBody>
      </p:sp>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238735" y="659298"/>
              <a:ext cx="3491280" cy="3983400"/>
            </p14:xfrm>
          </p:contentPart>
        </mc:Choice>
        <mc:Fallback xmlns="">
          <p:pic>
            <p:nvPicPr>
              <p:cNvPr id="2" name="Ink 1"/>
              <p:cNvPicPr/>
              <p:nvPr/>
            </p:nvPicPr>
            <p:blipFill>
              <a:blip r:embed="rId3"/>
              <a:stretch>
                <a:fillRect/>
              </a:stretch>
            </p:blipFill>
            <p:spPr>
              <a:xfrm>
                <a:off x="226855" y="647418"/>
                <a:ext cx="3515040" cy="4007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1993015" y="2773578"/>
              <a:ext cx="155160" cy="353520"/>
            </p14:xfrm>
          </p:contentPart>
        </mc:Choice>
        <mc:Fallback xmlns="">
          <p:pic>
            <p:nvPicPr>
              <p:cNvPr id="3" name="Ink 2"/>
              <p:cNvPicPr/>
              <p:nvPr/>
            </p:nvPicPr>
            <p:blipFill>
              <a:blip r:embed="rId5"/>
              <a:stretch>
                <a:fillRect/>
              </a:stretch>
            </p:blipFill>
            <p:spPr>
              <a:xfrm>
                <a:off x="1981135" y="2761698"/>
                <a:ext cx="178920" cy="377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p14:cNvContentPartPr/>
              <p14:nvPr/>
            </p14:nvContentPartPr>
            <p14:xfrm>
              <a:off x="2945575" y="2777898"/>
              <a:ext cx="475560" cy="282240"/>
            </p14:xfrm>
          </p:contentPart>
        </mc:Choice>
        <mc:Fallback xmlns="">
          <p:pic>
            <p:nvPicPr>
              <p:cNvPr id="4" name="Ink 3"/>
              <p:cNvPicPr/>
              <p:nvPr/>
            </p:nvPicPr>
            <p:blipFill>
              <a:blip r:embed="rId7"/>
              <a:stretch>
                <a:fillRect/>
              </a:stretch>
            </p:blipFill>
            <p:spPr>
              <a:xfrm>
                <a:off x="2933695" y="2766018"/>
                <a:ext cx="49932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0" name="Ink 29"/>
              <p14:cNvContentPartPr/>
              <p14:nvPr/>
            </p14:nvContentPartPr>
            <p14:xfrm>
              <a:off x="6893335" y="490818"/>
              <a:ext cx="2593800" cy="478080"/>
            </p14:xfrm>
          </p:contentPart>
        </mc:Choice>
        <mc:Fallback xmlns="">
          <p:pic>
            <p:nvPicPr>
              <p:cNvPr id="30" name="Ink 29"/>
              <p:cNvPicPr/>
              <p:nvPr/>
            </p:nvPicPr>
            <p:blipFill>
              <a:blip r:embed="rId9"/>
              <a:stretch>
                <a:fillRect/>
              </a:stretch>
            </p:blipFill>
            <p:spPr>
              <a:xfrm>
                <a:off x="6881455" y="478938"/>
                <a:ext cx="2617560" cy="501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6" name="Ink 235"/>
              <p14:cNvContentPartPr/>
              <p14:nvPr/>
            </p14:nvContentPartPr>
            <p14:xfrm>
              <a:off x="1547335" y="5767698"/>
              <a:ext cx="747720" cy="132120"/>
            </p14:xfrm>
          </p:contentPart>
        </mc:Choice>
        <mc:Fallback xmlns="">
          <p:pic>
            <p:nvPicPr>
              <p:cNvPr id="236" name="Ink 235"/>
              <p:cNvPicPr/>
              <p:nvPr/>
            </p:nvPicPr>
            <p:blipFill>
              <a:blip r:embed="rId11"/>
              <a:stretch>
                <a:fillRect/>
              </a:stretch>
            </p:blipFill>
            <p:spPr>
              <a:xfrm>
                <a:off x="1535455" y="5755818"/>
                <a:ext cx="77148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9" name="Ink 238"/>
              <p14:cNvContentPartPr/>
              <p14:nvPr/>
            </p14:nvContentPartPr>
            <p14:xfrm>
              <a:off x="2012815" y="5592018"/>
              <a:ext cx="7975440" cy="562680"/>
            </p14:xfrm>
          </p:contentPart>
        </mc:Choice>
        <mc:Fallback xmlns="">
          <p:pic>
            <p:nvPicPr>
              <p:cNvPr id="239" name="Ink 238"/>
              <p:cNvPicPr/>
              <p:nvPr/>
            </p:nvPicPr>
            <p:blipFill>
              <a:blip r:embed="rId13"/>
              <a:stretch>
                <a:fillRect/>
              </a:stretch>
            </p:blipFill>
            <p:spPr>
              <a:xfrm>
                <a:off x="2000935" y="5580138"/>
                <a:ext cx="7999200" cy="586440"/>
              </a:xfrm>
              <a:prstGeom prst="rect">
                <a:avLst/>
              </a:prstGeom>
            </p:spPr>
          </p:pic>
        </mc:Fallback>
      </mc:AlternateContent>
    </p:spTree>
    <p:extLst>
      <p:ext uri="{BB962C8B-B14F-4D97-AF65-F5344CB8AC3E}">
        <p14:creationId xmlns:p14="http://schemas.microsoft.com/office/powerpoint/2010/main" val="3381834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1918777"/>
            <a:ext cx="11478974" cy="2154436"/>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Box Method</a:t>
            </a:r>
            <a:br>
              <a:rPr lang="en-US" sz="7200" b="1" dirty="0" smtClean="0">
                <a:solidFill>
                  <a:srgbClr val="FF0000"/>
                </a:solidFill>
              </a:rPr>
            </a:br>
            <a:r>
              <a:rPr lang="en-US" sz="7200" b="1" dirty="0" smtClean="0">
                <a:solidFill>
                  <a:srgbClr val="FF0000"/>
                </a:solidFill>
              </a:rPr>
              <a:t/>
            </a:r>
            <a:br>
              <a:rPr lang="en-US" sz="7200" b="1" dirty="0" smtClean="0">
                <a:solidFill>
                  <a:srgbClr val="FF0000"/>
                </a:solidFill>
              </a:rPr>
            </a:br>
            <a:r>
              <a:rPr lang="en-US" sz="7200" b="1" dirty="0" smtClean="0">
                <a:solidFill>
                  <a:srgbClr val="002060"/>
                </a:solidFill>
              </a:rPr>
              <a:t>(</a:t>
            </a:r>
            <a:r>
              <a:rPr lang="en-US" sz="7200" b="1" dirty="0" err="1" smtClean="0">
                <a:solidFill>
                  <a:srgbClr val="002060"/>
                </a:solidFill>
              </a:rPr>
              <a:t>Myhill</a:t>
            </a:r>
            <a:r>
              <a:rPr lang="en-US" sz="7200" b="1" dirty="0" smtClean="0">
                <a:solidFill>
                  <a:srgbClr val="002060"/>
                </a:solidFill>
              </a:rPr>
              <a:t> </a:t>
            </a:r>
            <a:r>
              <a:rPr lang="en-US" sz="7200" b="1" dirty="0" err="1" smtClean="0">
                <a:solidFill>
                  <a:srgbClr val="002060"/>
                </a:solidFill>
              </a:rPr>
              <a:t>Nerode</a:t>
            </a:r>
            <a:r>
              <a:rPr lang="en-US" sz="7200" b="1" dirty="0" smtClean="0">
                <a:solidFill>
                  <a:srgbClr val="002060"/>
                </a:solidFill>
              </a:rPr>
              <a:t> Theorem)</a:t>
            </a:r>
            <a:r>
              <a:rPr lang="en-US" sz="7200" b="1" dirty="0" smtClean="0">
                <a:solidFill>
                  <a:srgbClr val="FF0000"/>
                </a:solidFill>
              </a:rPr>
              <a:t/>
            </a:r>
            <a:br>
              <a:rPr lang="en-US" sz="7200" b="1" dirty="0" smtClean="0">
                <a:solidFill>
                  <a:srgbClr val="FF0000"/>
                </a:solidFill>
              </a:rPr>
            </a:br>
            <a:endParaRPr sz="7200" b="1" dirty="0">
              <a:solidFill>
                <a:srgbClr val="FF0000"/>
              </a:solidFill>
            </a:endParaRPr>
          </a:p>
        </p:txBody>
      </p:sp>
    </p:spTree>
    <p:extLst>
      <p:ext uri="{BB962C8B-B14F-4D97-AF65-F5344CB8AC3E}">
        <p14:creationId xmlns:p14="http://schemas.microsoft.com/office/powerpoint/2010/main" val="3358282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19336" y="368128"/>
            <a:ext cx="11928225" cy="5851935"/>
          </a:xfrm>
          <a:prstGeom prst="rect">
            <a:avLst/>
          </a:prstGeom>
        </p:spPr>
      </p:pic>
    </p:spTree>
    <p:extLst>
      <p:ext uri="{BB962C8B-B14F-4D97-AF65-F5344CB8AC3E}">
        <p14:creationId xmlns:p14="http://schemas.microsoft.com/office/powerpoint/2010/main" val="1007321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6" name="Picture 5"/>
          <p:cNvPicPr>
            <a:picLocks noChangeAspect="1"/>
          </p:cNvPicPr>
          <p:nvPr/>
        </p:nvPicPr>
        <p:blipFill>
          <a:blip r:embed="rId2"/>
          <a:stretch>
            <a:fillRect/>
          </a:stretch>
        </p:blipFill>
        <p:spPr>
          <a:xfrm>
            <a:off x="1061151" y="188640"/>
            <a:ext cx="10292649" cy="6553943"/>
          </a:xfrm>
          <a:prstGeom prst="rect">
            <a:avLst/>
          </a:prstGeom>
        </p:spPr>
      </p:pic>
    </p:spTree>
    <p:extLst>
      <p:ext uri="{BB962C8B-B14F-4D97-AF65-F5344CB8AC3E}">
        <p14:creationId xmlns:p14="http://schemas.microsoft.com/office/powerpoint/2010/main" val="3412614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672155"/>
            <a:ext cx="11478974" cy="647678"/>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1</a:t>
            </a:r>
            <a:endParaRPr sz="7200" b="1" dirty="0">
              <a:solidFill>
                <a:srgbClr val="FF0000"/>
              </a:solidFill>
            </a:endParaRPr>
          </a:p>
        </p:txBody>
      </p:sp>
    </p:spTree>
    <p:extLst>
      <p:ext uri="{BB962C8B-B14F-4D97-AF65-F5344CB8AC3E}">
        <p14:creationId xmlns:p14="http://schemas.microsoft.com/office/powerpoint/2010/main" val="42209643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22991" y="261495"/>
            <a:ext cx="11946017" cy="6335009"/>
          </a:xfrm>
          <a:prstGeom prst="rect">
            <a:avLst/>
          </a:prstGeom>
        </p:spPr>
      </p:pic>
    </p:spTree>
    <p:extLst>
      <p:ext uri="{BB962C8B-B14F-4D97-AF65-F5344CB8AC3E}">
        <p14:creationId xmlns:p14="http://schemas.microsoft.com/office/powerpoint/2010/main" val="3135571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65860" y="242443"/>
            <a:ext cx="11860280" cy="6373114"/>
          </a:xfrm>
          <a:prstGeom prst="rect">
            <a:avLst/>
          </a:prstGeom>
        </p:spPr>
      </p:pic>
    </p:spTree>
    <p:extLst>
      <p:ext uri="{BB962C8B-B14F-4D97-AF65-F5344CB8AC3E}">
        <p14:creationId xmlns:p14="http://schemas.microsoft.com/office/powerpoint/2010/main" val="2856262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99175" y="337706"/>
            <a:ext cx="11993649" cy="6182588"/>
          </a:xfrm>
          <a:prstGeom prst="rect">
            <a:avLst/>
          </a:prstGeom>
        </p:spPr>
      </p:pic>
    </p:spTree>
    <p:extLst>
      <p:ext uri="{BB962C8B-B14F-4D97-AF65-F5344CB8AC3E}">
        <p14:creationId xmlns:p14="http://schemas.microsoft.com/office/powerpoint/2010/main" val="619258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146807" y="313890"/>
            <a:ext cx="11898385" cy="6230219"/>
          </a:xfrm>
          <a:prstGeom prst="rect">
            <a:avLst/>
          </a:prstGeom>
        </p:spPr>
      </p:pic>
    </p:spTree>
    <p:extLst>
      <p:ext uri="{BB962C8B-B14F-4D97-AF65-F5344CB8AC3E}">
        <p14:creationId xmlns:p14="http://schemas.microsoft.com/office/powerpoint/2010/main" val="1466962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51544" y="190048"/>
            <a:ext cx="12088912" cy="6477904"/>
          </a:xfrm>
          <a:prstGeom prst="rect">
            <a:avLst/>
          </a:prstGeom>
        </p:spPr>
      </p:pic>
    </p:spTree>
    <p:extLst>
      <p:ext uri="{BB962C8B-B14F-4D97-AF65-F5344CB8AC3E}">
        <p14:creationId xmlns:p14="http://schemas.microsoft.com/office/powerpoint/2010/main" val="1914140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46781" y="261495"/>
            <a:ext cx="12098438" cy="6335009"/>
          </a:xfrm>
          <a:prstGeom prst="rect">
            <a:avLst/>
          </a:prstGeom>
        </p:spPr>
      </p:pic>
    </p:spTree>
    <p:extLst>
      <p:ext uri="{BB962C8B-B14F-4D97-AF65-F5344CB8AC3E}">
        <p14:creationId xmlns:p14="http://schemas.microsoft.com/office/powerpoint/2010/main" val="1454812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pic>
        <p:nvPicPr>
          <p:cNvPr id="4" name="Picture 3"/>
          <p:cNvPicPr>
            <a:picLocks noChangeAspect="1"/>
          </p:cNvPicPr>
          <p:nvPr/>
        </p:nvPicPr>
        <p:blipFill>
          <a:blip r:embed="rId2"/>
          <a:stretch>
            <a:fillRect/>
          </a:stretch>
        </p:blipFill>
        <p:spPr>
          <a:xfrm>
            <a:off x="78854" y="260648"/>
            <a:ext cx="12087804" cy="6444316"/>
          </a:xfrm>
          <a:prstGeom prst="rect">
            <a:avLst/>
          </a:prstGeom>
        </p:spPr>
      </p:pic>
    </p:spTree>
    <p:extLst>
      <p:ext uri="{BB962C8B-B14F-4D97-AF65-F5344CB8AC3E}">
        <p14:creationId xmlns:p14="http://schemas.microsoft.com/office/powerpoint/2010/main" val="1214825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35360" y="2672155"/>
            <a:ext cx="11478974" cy="647678"/>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7200" b="1" dirty="0" smtClean="0">
                <a:solidFill>
                  <a:srgbClr val="FF0000"/>
                </a:solidFill>
              </a:rPr>
              <a:t>Example 2</a:t>
            </a:r>
            <a:endParaRPr sz="7200" b="1" dirty="0">
              <a:solidFill>
                <a:srgbClr val="FF0000"/>
              </a:solidFill>
            </a:endParaRPr>
          </a:p>
        </p:txBody>
      </p:sp>
    </p:spTree>
    <p:extLst>
      <p:ext uri="{BB962C8B-B14F-4D97-AF65-F5344CB8AC3E}">
        <p14:creationId xmlns:p14="http://schemas.microsoft.com/office/powerpoint/2010/main" val="3928620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Minimize the DFA using </a:t>
            </a:r>
            <a:r>
              <a:rPr lang="en-US" dirty="0" err="1" smtClean="0"/>
              <a:t>Myhill</a:t>
            </a:r>
            <a:r>
              <a:rPr lang="en-US" dirty="0" smtClean="0"/>
              <a:t> </a:t>
            </a:r>
            <a:r>
              <a:rPr lang="en-US" dirty="0" err="1" smtClean="0"/>
              <a:t>Nerode</a:t>
            </a:r>
            <a:r>
              <a:rPr lang="en-US" dirty="0" smtClean="0"/>
              <a:t> Theorem</a:t>
            </a:r>
            <a:endParaRPr lang="en-IN" dirty="0"/>
          </a:p>
        </p:txBody>
      </p:sp>
      <p:pic>
        <p:nvPicPr>
          <p:cNvPr id="4" name="Picture 3"/>
          <p:cNvPicPr>
            <a:picLocks noChangeAspect="1"/>
          </p:cNvPicPr>
          <p:nvPr/>
        </p:nvPicPr>
        <p:blipFill>
          <a:blip r:embed="rId2"/>
          <a:stretch>
            <a:fillRect/>
          </a:stretch>
        </p:blipFill>
        <p:spPr>
          <a:xfrm>
            <a:off x="2695030" y="2276872"/>
            <a:ext cx="6801940" cy="3312368"/>
          </a:xfrm>
          <a:prstGeom prst="rect">
            <a:avLst/>
          </a:prstGeom>
        </p:spPr>
      </p:pic>
    </p:spTree>
    <p:extLst>
      <p:ext uri="{BB962C8B-B14F-4D97-AF65-F5344CB8AC3E}">
        <p14:creationId xmlns:p14="http://schemas.microsoft.com/office/powerpoint/2010/main" val="1658889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9376" y="476672"/>
            <a:ext cx="6019661" cy="369332"/>
          </a:xfrm>
          <a:prstGeom prst="rect">
            <a:avLst/>
          </a:prstGeom>
        </p:spPr>
        <p:txBody>
          <a:bodyPr wrap="none">
            <a:spAutoFit/>
          </a:bodyPr>
          <a:lstStyle/>
          <a:p>
            <a:r>
              <a:rPr lang="en-US" b="1" dirty="0">
                <a:solidFill>
                  <a:srgbClr val="273239"/>
                </a:solidFill>
                <a:latin typeface="Nunito"/>
              </a:rPr>
              <a:t>Step-1:</a:t>
            </a:r>
            <a:r>
              <a:rPr lang="en-US" dirty="0">
                <a:solidFill>
                  <a:srgbClr val="273239"/>
                </a:solidFill>
                <a:latin typeface="Nunito"/>
              </a:rPr>
              <a:t> Create the pairs of all the states involved in DFA.</a:t>
            </a:r>
            <a:endParaRPr lang="en-IN" dirty="0"/>
          </a:p>
        </p:txBody>
      </p:sp>
      <p:pic>
        <p:nvPicPr>
          <p:cNvPr id="1028" name="Picture 4" descr="https://media.geeksforgeeks.org/wp-content/uploads/20210831214218/TableForPair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9206" y="1196752"/>
            <a:ext cx="4104456" cy="3972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612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360" y="332656"/>
            <a:ext cx="11233248" cy="369332"/>
          </a:xfrm>
          <a:prstGeom prst="rect">
            <a:avLst/>
          </a:prstGeom>
        </p:spPr>
        <p:txBody>
          <a:bodyPr wrap="square">
            <a:spAutoFit/>
          </a:bodyPr>
          <a:lstStyle/>
          <a:p>
            <a:r>
              <a:rPr lang="en-US" b="1" dirty="0">
                <a:solidFill>
                  <a:srgbClr val="273239"/>
                </a:solidFill>
                <a:latin typeface="Nunito"/>
              </a:rPr>
              <a:t>Step-2:</a:t>
            </a:r>
            <a:r>
              <a:rPr lang="en-US" dirty="0">
                <a:solidFill>
                  <a:srgbClr val="273239"/>
                </a:solidFill>
                <a:latin typeface="Nunito"/>
              </a:rPr>
              <a:t> Mark all the pairs (</a:t>
            </a:r>
            <a:r>
              <a:rPr lang="en-US" dirty="0" err="1">
                <a:solidFill>
                  <a:srgbClr val="273239"/>
                </a:solidFill>
                <a:latin typeface="Nunito"/>
              </a:rPr>
              <a:t>Qa,Qb</a:t>
            </a:r>
            <a:r>
              <a:rPr lang="en-US" dirty="0">
                <a:solidFill>
                  <a:srgbClr val="273239"/>
                </a:solidFill>
                <a:latin typeface="Nunito"/>
              </a:rPr>
              <a:t>) such a that </a:t>
            </a:r>
            <a:r>
              <a:rPr lang="en-US" dirty="0" err="1">
                <a:solidFill>
                  <a:srgbClr val="273239"/>
                </a:solidFill>
                <a:latin typeface="Nunito"/>
              </a:rPr>
              <a:t>Qa</a:t>
            </a:r>
            <a:r>
              <a:rPr lang="en-US" dirty="0">
                <a:solidFill>
                  <a:srgbClr val="273239"/>
                </a:solidFill>
                <a:latin typeface="Nunito"/>
              </a:rPr>
              <a:t>  is Final state and </a:t>
            </a:r>
            <a:r>
              <a:rPr lang="en-US" dirty="0" err="1">
                <a:solidFill>
                  <a:srgbClr val="273239"/>
                </a:solidFill>
                <a:latin typeface="Nunito"/>
              </a:rPr>
              <a:t>Qb</a:t>
            </a:r>
            <a:r>
              <a:rPr lang="en-US" dirty="0">
                <a:solidFill>
                  <a:srgbClr val="273239"/>
                </a:solidFill>
                <a:latin typeface="Nunito"/>
              </a:rPr>
              <a:t> is Non-Final State.</a:t>
            </a:r>
            <a:endParaRPr lang="en-IN" dirty="0"/>
          </a:p>
        </p:txBody>
      </p:sp>
      <p:pic>
        <p:nvPicPr>
          <p:cNvPr id="2050" name="Picture 2" descr="https://media.geeksforgeeks.org/wp-content/uploads/20210831214321/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3772" y="1268760"/>
            <a:ext cx="3816424" cy="3694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405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352" y="260648"/>
            <a:ext cx="8424936" cy="6340197"/>
          </a:xfrm>
          <a:prstGeom prst="rect">
            <a:avLst/>
          </a:prstGeom>
        </p:spPr>
        <p:txBody>
          <a:bodyPr wrap="square">
            <a:spAutoFit/>
          </a:bodyPr>
          <a:lstStyle/>
          <a:p>
            <a:pPr fontAlgn="base"/>
            <a:r>
              <a:rPr lang="en-US" sz="1400" b="1" dirty="0">
                <a:solidFill>
                  <a:srgbClr val="273239"/>
                </a:solidFill>
                <a:latin typeface="Nunito"/>
              </a:rPr>
              <a:t>Step-3:</a:t>
            </a:r>
            <a:r>
              <a:rPr lang="en-US" sz="1400" dirty="0">
                <a:solidFill>
                  <a:srgbClr val="273239"/>
                </a:solidFill>
                <a:latin typeface="Nunito"/>
              </a:rPr>
              <a:t> If there is any unmarked pair (</a:t>
            </a:r>
            <a:r>
              <a:rPr lang="en-US" sz="1400" dirty="0" err="1">
                <a:solidFill>
                  <a:srgbClr val="273239"/>
                </a:solidFill>
                <a:latin typeface="Nunito"/>
              </a:rPr>
              <a:t>Qa,Qb</a:t>
            </a:r>
            <a:r>
              <a:rPr lang="en-US" sz="1400" dirty="0">
                <a:solidFill>
                  <a:srgbClr val="273239"/>
                </a:solidFill>
                <a:latin typeface="Nunito"/>
              </a:rPr>
              <a:t>) such a that δ(</a:t>
            </a:r>
            <a:r>
              <a:rPr lang="en-US" sz="1400" dirty="0" err="1">
                <a:solidFill>
                  <a:srgbClr val="273239"/>
                </a:solidFill>
                <a:latin typeface="Nunito"/>
              </a:rPr>
              <a:t>Qa,x</a:t>
            </a:r>
            <a:r>
              <a:rPr lang="en-US" sz="1400" dirty="0">
                <a:solidFill>
                  <a:srgbClr val="273239"/>
                </a:solidFill>
                <a:latin typeface="Nunito"/>
              </a:rPr>
              <a:t>) and δ(</a:t>
            </a:r>
            <a:r>
              <a:rPr lang="en-US" sz="1400" dirty="0" err="1">
                <a:solidFill>
                  <a:srgbClr val="273239"/>
                </a:solidFill>
                <a:latin typeface="Nunito"/>
              </a:rPr>
              <a:t>Qb,x</a:t>
            </a:r>
            <a:r>
              <a:rPr lang="en-US" sz="1400" dirty="0">
                <a:solidFill>
                  <a:srgbClr val="273239"/>
                </a:solidFill>
                <a:latin typeface="Nunito"/>
              </a:rPr>
              <a:t>) is marked, then mark (</a:t>
            </a:r>
            <a:r>
              <a:rPr lang="en-US" sz="1400" dirty="0" err="1">
                <a:solidFill>
                  <a:srgbClr val="273239"/>
                </a:solidFill>
                <a:latin typeface="Nunito"/>
              </a:rPr>
              <a:t>Qa,Qb</a:t>
            </a:r>
            <a:r>
              <a:rPr lang="en-US" sz="1400" dirty="0">
                <a:solidFill>
                  <a:srgbClr val="273239"/>
                </a:solidFill>
                <a:latin typeface="Nunito"/>
              </a:rPr>
              <a:t>). Here x is a input symbol. Repeat this step until no more marking can be made</a:t>
            </a:r>
            <a:r>
              <a:rPr lang="en-US" sz="1400" dirty="0" smtClean="0">
                <a:solidFill>
                  <a:srgbClr val="273239"/>
                </a:solidFill>
                <a:latin typeface="Nunito"/>
              </a:rPr>
              <a:t>.</a:t>
            </a:r>
          </a:p>
          <a:p>
            <a:pPr fontAlgn="base"/>
            <a:endParaRPr lang="en-US" sz="1400" dirty="0">
              <a:solidFill>
                <a:srgbClr val="273239"/>
              </a:solidFill>
              <a:latin typeface="Nunito"/>
            </a:endParaRPr>
          </a:p>
          <a:p>
            <a:pPr fontAlgn="base">
              <a:buFont typeface="Arial" panose="020B0604020202020204" pitchFamily="34" charset="0"/>
              <a:buChar char="•"/>
            </a:pPr>
            <a:r>
              <a:rPr lang="en-US" sz="1400" b="1" dirty="0">
                <a:solidFill>
                  <a:srgbClr val="273239"/>
                </a:solidFill>
                <a:latin typeface="Nunito"/>
              </a:rPr>
              <a:t>Check for the unmarked pair Q2,Q1</a:t>
            </a:r>
          </a:p>
          <a:p>
            <a:pPr marL="742950" lvl="1" indent="-285750" fontAlgn="base">
              <a:buFont typeface="Arial" panose="020B0604020202020204" pitchFamily="34" charset="0"/>
              <a:buChar char="•"/>
            </a:pPr>
            <a:r>
              <a:rPr lang="en-US" sz="1400" dirty="0">
                <a:solidFill>
                  <a:srgbClr val="273239"/>
                </a:solidFill>
                <a:latin typeface="Nunito"/>
              </a:rPr>
              <a:t>Check when x=0 : δ(Q2,0) = Q4 and δ(Q1,0) = Q3, check if the pair Q4,Q3 is marked and no it is not marked.</a:t>
            </a:r>
          </a:p>
          <a:p>
            <a:pPr marL="742950" lvl="1" indent="-285750" fontAlgn="base">
              <a:buFont typeface="Arial" panose="020B0604020202020204" pitchFamily="34" charset="0"/>
              <a:buChar char="•"/>
            </a:pPr>
            <a:r>
              <a:rPr lang="en-US" sz="1400" dirty="0">
                <a:solidFill>
                  <a:srgbClr val="273239"/>
                </a:solidFill>
                <a:latin typeface="Nunito"/>
              </a:rPr>
              <a:t>Check when x=1 : δ(Q2,1) = Q3 and δ(Q1,1) = Q4, check if the pair Q4,Q3 is marked and no it is not marked.</a:t>
            </a:r>
          </a:p>
          <a:p>
            <a:pPr marL="742950" lvl="1" indent="-285750" fontAlgn="base">
              <a:buFont typeface="Arial" panose="020B0604020202020204" pitchFamily="34" charset="0"/>
              <a:buChar char="•"/>
            </a:pPr>
            <a:r>
              <a:rPr lang="en-US" sz="1400" dirty="0">
                <a:solidFill>
                  <a:srgbClr val="273239"/>
                </a:solidFill>
                <a:latin typeface="Nunito"/>
              </a:rPr>
              <a:t>Hence we cannot mark the pair Q2,Q1.</a:t>
            </a:r>
          </a:p>
          <a:p>
            <a:pPr fontAlgn="base">
              <a:buFont typeface="Arial" panose="020B0604020202020204" pitchFamily="34" charset="0"/>
              <a:buChar char="•"/>
            </a:pPr>
            <a:r>
              <a:rPr lang="en-US" sz="1400" b="1" dirty="0">
                <a:solidFill>
                  <a:srgbClr val="273239"/>
                </a:solidFill>
                <a:latin typeface="Nunito"/>
              </a:rPr>
              <a:t>Check for the unmarked pair Q3,Q0</a:t>
            </a:r>
          </a:p>
          <a:p>
            <a:pPr marL="742950" lvl="1" indent="-285750" fontAlgn="base">
              <a:buFont typeface="Arial" panose="020B0604020202020204" pitchFamily="34" charset="0"/>
              <a:buChar char="•"/>
            </a:pPr>
            <a:r>
              <a:rPr lang="en-US" sz="1400" dirty="0">
                <a:solidFill>
                  <a:srgbClr val="273239"/>
                </a:solidFill>
                <a:latin typeface="Nunito"/>
              </a:rPr>
              <a:t>Check when x=0 : δ(Q3,0) = Q5 and δ(Q0,0) = Q1, check if the pair Q5,Q1 is marked and no it is not marked.</a:t>
            </a:r>
          </a:p>
          <a:p>
            <a:pPr marL="742950" lvl="1" indent="-285750" fontAlgn="base">
              <a:buFont typeface="Arial" panose="020B0604020202020204" pitchFamily="34" charset="0"/>
              <a:buChar char="•"/>
            </a:pPr>
            <a:r>
              <a:rPr lang="en-US" sz="1400" dirty="0">
                <a:solidFill>
                  <a:srgbClr val="273239"/>
                </a:solidFill>
                <a:latin typeface="Nunito"/>
              </a:rPr>
              <a:t>Check when x=1 : δ(Q3,1) = Q5 and δ(Q0,1) = Q2, check if the pair Q5,Q2 is marked and no it is not marked.</a:t>
            </a:r>
          </a:p>
          <a:p>
            <a:pPr marL="742950" lvl="1" indent="-285750" fontAlgn="base">
              <a:buFont typeface="Arial" panose="020B0604020202020204" pitchFamily="34" charset="0"/>
              <a:buChar char="•"/>
            </a:pPr>
            <a:r>
              <a:rPr lang="en-US" sz="1400" dirty="0">
                <a:solidFill>
                  <a:srgbClr val="273239"/>
                </a:solidFill>
                <a:latin typeface="Nunito"/>
              </a:rPr>
              <a:t>Hence we cannot mark the pair Q3,Q0.</a:t>
            </a:r>
          </a:p>
          <a:p>
            <a:pPr fontAlgn="base">
              <a:buFont typeface="Arial" panose="020B0604020202020204" pitchFamily="34" charset="0"/>
              <a:buChar char="•"/>
            </a:pPr>
            <a:r>
              <a:rPr lang="en-US" sz="1400" b="1" dirty="0">
                <a:solidFill>
                  <a:srgbClr val="273239"/>
                </a:solidFill>
                <a:latin typeface="Nunito"/>
              </a:rPr>
              <a:t>Check for the unmarked pair Q4,Q0</a:t>
            </a:r>
          </a:p>
          <a:p>
            <a:pPr marL="742950" lvl="1" indent="-285750" fontAlgn="base">
              <a:buFont typeface="Arial" panose="020B0604020202020204" pitchFamily="34" charset="0"/>
              <a:buChar char="•"/>
            </a:pPr>
            <a:r>
              <a:rPr lang="en-US" sz="1400" dirty="0">
                <a:solidFill>
                  <a:srgbClr val="273239"/>
                </a:solidFill>
                <a:latin typeface="Nunito"/>
              </a:rPr>
              <a:t>Check when x=0 : δ(Q4,0) = Q5 and δ(Q0,0) = Q1, check if the pair Q5,Q1 is marked and no it is not marked.</a:t>
            </a:r>
          </a:p>
          <a:p>
            <a:pPr marL="742950" lvl="1" indent="-285750" fontAlgn="base">
              <a:buFont typeface="Arial" panose="020B0604020202020204" pitchFamily="34" charset="0"/>
              <a:buChar char="•"/>
            </a:pPr>
            <a:r>
              <a:rPr lang="en-US" sz="1400" dirty="0">
                <a:solidFill>
                  <a:srgbClr val="273239"/>
                </a:solidFill>
                <a:latin typeface="Nunito"/>
              </a:rPr>
              <a:t>Check when x=1 : δ(Q4,1) = Q5 and δ(Q0,1) = Q2, check if the pair Q5,Q2 is marked and no it is not marked.</a:t>
            </a:r>
          </a:p>
          <a:p>
            <a:pPr marL="742950" lvl="1" indent="-285750" fontAlgn="base">
              <a:buFont typeface="Arial" panose="020B0604020202020204" pitchFamily="34" charset="0"/>
              <a:buChar char="•"/>
            </a:pPr>
            <a:r>
              <a:rPr lang="en-US" sz="1400" dirty="0">
                <a:solidFill>
                  <a:srgbClr val="273239"/>
                </a:solidFill>
                <a:latin typeface="Nunito"/>
              </a:rPr>
              <a:t>Hence we cannot mark the pair Q4,Q0.</a:t>
            </a:r>
          </a:p>
          <a:p>
            <a:pPr fontAlgn="base">
              <a:buFont typeface="Arial" panose="020B0604020202020204" pitchFamily="34" charset="0"/>
              <a:buChar char="•"/>
            </a:pPr>
            <a:r>
              <a:rPr lang="en-US" sz="1400" b="1" dirty="0">
                <a:solidFill>
                  <a:srgbClr val="273239"/>
                </a:solidFill>
                <a:latin typeface="Nunito"/>
              </a:rPr>
              <a:t>Check for the unmarked pair Q4,Q3</a:t>
            </a:r>
          </a:p>
          <a:p>
            <a:pPr marL="742950" lvl="1" indent="-285750" fontAlgn="base">
              <a:buFont typeface="Arial" panose="020B0604020202020204" pitchFamily="34" charset="0"/>
              <a:buChar char="•"/>
            </a:pPr>
            <a:r>
              <a:rPr lang="en-US" sz="1400" dirty="0">
                <a:solidFill>
                  <a:srgbClr val="273239"/>
                </a:solidFill>
                <a:latin typeface="Nunito"/>
              </a:rPr>
              <a:t>Check when x=0 : δ(Q4,0) = Q5 and δ(Q3,0) = Q5, Such pair of state Q5,Q5 don’t exists.</a:t>
            </a:r>
          </a:p>
          <a:p>
            <a:pPr marL="742950" lvl="1" indent="-285750" fontAlgn="base">
              <a:buFont typeface="Arial" panose="020B0604020202020204" pitchFamily="34" charset="0"/>
              <a:buChar char="•"/>
            </a:pPr>
            <a:r>
              <a:rPr lang="en-US" sz="1400" dirty="0">
                <a:solidFill>
                  <a:srgbClr val="273239"/>
                </a:solidFill>
                <a:latin typeface="Nunito"/>
              </a:rPr>
              <a:t>Check when x=1 : δ(Q4,1) = Q5 and δ(Q3,1) = Q5, Such pair of state Q5,Q5 don’t exists.</a:t>
            </a:r>
          </a:p>
          <a:p>
            <a:pPr marL="742950" lvl="1" indent="-285750" fontAlgn="base">
              <a:buFont typeface="Arial" panose="020B0604020202020204" pitchFamily="34" charset="0"/>
              <a:buChar char="•"/>
            </a:pPr>
            <a:r>
              <a:rPr lang="en-US" sz="1400" dirty="0">
                <a:solidFill>
                  <a:srgbClr val="273239"/>
                </a:solidFill>
                <a:latin typeface="Nunito"/>
              </a:rPr>
              <a:t>Hence we cannot mark the pair Q4,Q3.</a:t>
            </a:r>
          </a:p>
          <a:p>
            <a:pPr fontAlgn="base">
              <a:buFont typeface="Arial" panose="020B0604020202020204" pitchFamily="34" charset="0"/>
              <a:buChar char="•"/>
            </a:pPr>
            <a:r>
              <a:rPr lang="en-US" sz="1400" b="1" dirty="0">
                <a:solidFill>
                  <a:srgbClr val="273239"/>
                </a:solidFill>
                <a:latin typeface="Nunito"/>
              </a:rPr>
              <a:t>Check for the unmarked pair Q5,Q1</a:t>
            </a:r>
          </a:p>
          <a:p>
            <a:pPr marL="742950" lvl="1" indent="-285750" fontAlgn="base">
              <a:buFont typeface="Arial" panose="020B0604020202020204" pitchFamily="34" charset="0"/>
              <a:buChar char="•"/>
            </a:pPr>
            <a:r>
              <a:rPr lang="en-US" sz="1400" dirty="0">
                <a:solidFill>
                  <a:srgbClr val="273239"/>
                </a:solidFill>
                <a:latin typeface="Nunito"/>
              </a:rPr>
              <a:t>Check when x=0 : δ(Q5,0) = Q5 and δ(Q1,0) = Q3, check if the pair Q5,Q3 is marked and yes it is marked.</a:t>
            </a:r>
          </a:p>
          <a:p>
            <a:pPr marL="742950" lvl="1" indent="-285750" fontAlgn="base">
              <a:buFont typeface="Arial" panose="020B0604020202020204" pitchFamily="34" charset="0"/>
              <a:buChar char="•"/>
            </a:pPr>
            <a:r>
              <a:rPr lang="en-US" sz="1400" dirty="0">
                <a:solidFill>
                  <a:srgbClr val="273239"/>
                </a:solidFill>
                <a:latin typeface="Nunito"/>
              </a:rPr>
              <a:t>Hence we can mark the pair Q5,Q1.</a:t>
            </a:r>
            <a:endParaRPr lang="en-US" sz="1400" b="0" i="0" dirty="0">
              <a:solidFill>
                <a:srgbClr val="273239"/>
              </a:solidFill>
              <a:effectLst/>
              <a:latin typeface="Nunito"/>
            </a:endParaRPr>
          </a:p>
        </p:txBody>
      </p:sp>
      <p:pic>
        <p:nvPicPr>
          <p:cNvPr id="3" name="Picture 2" descr="https://media.geeksforgeeks.org/wp-content/uploads/20210831214411/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2828" y="1484784"/>
            <a:ext cx="3362932" cy="3255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1569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352" y="476672"/>
            <a:ext cx="4680520" cy="1908215"/>
          </a:xfrm>
          <a:prstGeom prst="rect">
            <a:avLst/>
          </a:prstGeom>
        </p:spPr>
        <p:txBody>
          <a:bodyPr wrap="square">
            <a:spAutoFit/>
          </a:bodyPr>
          <a:lstStyle/>
          <a:p>
            <a:pPr fontAlgn="base">
              <a:buFont typeface="Arial" panose="020B0604020202020204" pitchFamily="34" charset="0"/>
              <a:buChar char="•"/>
            </a:pPr>
            <a:r>
              <a:rPr lang="en-US" sz="1600" dirty="0">
                <a:solidFill>
                  <a:srgbClr val="273239"/>
                </a:solidFill>
                <a:latin typeface="Nunito"/>
              </a:rPr>
              <a:t>Check for the unmarked pair Q5,Q2</a:t>
            </a:r>
          </a:p>
          <a:p>
            <a:pPr marL="742950" lvl="1" indent="-285750" fontAlgn="base">
              <a:buFont typeface="Arial" panose="020B0604020202020204" pitchFamily="34" charset="0"/>
              <a:buChar char="•"/>
            </a:pPr>
            <a:r>
              <a:rPr lang="en-US" sz="1600" dirty="0">
                <a:solidFill>
                  <a:srgbClr val="273239"/>
                </a:solidFill>
                <a:latin typeface="Nunito"/>
              </a:rPr>
              <a:t>Check when x=0 : δ(Q5,0) = Q5 and δ(Q2,0) = Q4, check if the pair Q5,Q4 is marked and yes it is marked.</a:t>
            </a:r>
          </a:p>
          <a:p>
            <a:pPr marL="742950" lvl="1" indent="-285750" fontAlgn="base">
              <a:buFont typeface="Arial" panose="020B0604020202020204" pitchFamily="34" charset="0"/>
              <a:buChar char="•"/>
            </a:pPr>
            <a:r>
              <a:rPr lang="en-US" sz="1600" dirty="0">
                <a:solidFill>
                  <a:srgbClr val="273239"/>
                </a:solidFill>
                <a:latin typeface="Nunito"/>
              </a:rPr>
              <a:t>Hence we can mark the pair Q5,Q2.</a:t>
            </a:r>
          </a:p>
          <a:p>
            <a:r>
              <a:rPr lang="en-US" dirty="0"/>
              <a:t/>
            </a:r>
            <a:br>
              <a:rPr lang="en-US" dirty="0"/>
            </a:br>
            <a:endParaRPr lang="en-IN" dirty="0"/>
          </a:p>
        </p:txBody>
      </p:sp>
      <p:pic>
        <p:nvPicPr>
          <p:cNvPr id="3076" name="Picture 4" descr="https://media.geeksforgeeks.org/wp-content/uploads/20210831214643/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432" y="3861048"/>
            <a:ext cx="2676525" cy="2590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663952" y="404664"/>
            <a:ext cx="6096000" cy="3323987"/>
          </a:xfrm>
          <a:prstGeom prst="rect">
            <a:avLst/>
          </a:prstGeom>
        </p:spPr>
        <p:txBody>
          <a:bodyPr>
            <a:spAutoFit/>
          </a:bodyPr>
          <a:lstStyle/>
          <a:p>
            <a:pPr fontAlgn="base">
              <a:buFont typeface="Arial" panose="020B0604020202020204" pitchFamily="34" charset="0"/>
              <a:buChar char="•"/>
            </a:pPr>
            <a:r>
              <a:rPr lang="en-US" sz="1600" dirty="0">
                <a:solidFill>
                  <a:srgbClr val="273239"/>
                </a:solidFill>
                <a:latin typeface="Nunito"/>
              </a:rPr>
              <a:t>We have checked for all the unmarked pairs but don’t need to stop here we need to continue this process until no more markings can be made.</a:t>
            </a:r>
          </a:p>
          <a:p>
            <a:pPr fontAlgn="base">
              <a:buFont typeface="Arial" panose="020B0604020202020204" pitchFamily="34" charset="0"/>
              <a:buChar char="•"/>
            </a:pPr>
            <a:r>
              <a:rPr lang="en-US" sz="1600" dirty="0">
                <a:solidFill>
                  <a:srgbClr val="273239"/>
                </a:solidFill>
                <a:latin typeface="Nunito"/>
              </a:rPr>
              <a:t>Check for the unmarked pair Q2,Q1</a:t>
            </a:r>
          </a:p>
          <a:p>
            <a:pPr marL="742950" lvl="1" indent="-285750" fontAlgn="base">
              <a:buFont typeface="Arial" panose="020B0604020202020204" pitchFamily="34" charset="0"/>
              <a:buChar char="•"/>
            </a:pPr>
            <a:r>
              <a:rPr lang="en-US" sz="1600" dirty="0">
                <a:solidFill>
                  <a:srgbClr val="273239"/>
                </a:solidFill>
                <a:latin typeface="Nunito"/>
              </a:rPr>
              <a:t>Check when x=0 : δ(Q2,0) = Q4 and δ(Q1,0) = Q3, check if the pair Q4,Q3 is marked and no it is not marked.</a:t>
            </a:r>
          </a:p>
          <a:p>
            <a:pPr marL="742950" lvl="1" indent="-285750" fontAlgn="base">
              <a:buFont typeface="Arial" panose="020B0604020202020204" pitchFamily="34" charset="0"/>
              <a:buChar char="•"/>
            </a:pPr>
            <a:r>
              <a:rPr lang="en-US" sz="1600" dirty="0">
                <a:solidFill>
                  <a:srgbClr val="273239"/>
                </a:solidFill>
                <a:latin typeface="Nunito"/>
              </a:rPr>
              <a:t>Check when x=1 : δ(Q2,1) = Q3 and δ(Q1,1) = Q4, check if the pair Q4,Q3 is marked and no it is not marked.</a:t>
            </a:r>
          </a:p>
          <a:p>
            <a:pPr marL="742950" lvl="1" indent="-285750" fontAlgn="base">
              <a:buFont typeface="Arial" panose="020B0604020202020204" pitchFamily="34" charset="0"/>
              <a:buChar char="•"/>
            </a:pPr>
            <a:r>
              <a:rPr lang="en-US" sz="1600" dirty="0">
                <a:solidFill>
                  <a:srgbClr val="273239"/>
                </a:solidFill>
                <a:latin typeface="Nunito"/>
              </a:rPr>
              <a:t>Hence we cannot mark the pair Q2,Q1.</a:t>
            </a:r>
          </a:p>
          <a:p>
            <a:pPr fontAlgn="base">
              <a:buFont typeface="Arial" panose="020B0604020202020204" pitchFamily="34" charset="0"/>
              <a:buChar char="•"/>
            </a:pPr>
            <a:r>
              <a:rPr lang="en-US" sz="1600" dirty="0">
                <a:solidFill>
                  <a:srgbClr val="273239"/>
                </a:solidFill>
                <a:latin typeface="Nunito"/>
              </a:rPr>
              <a:t>Check for the unmarked pair Q3,Q0</a:t>
            </a:r>
          </a:p>
          <a:p>
            <a:pPr marL="742950" lvl="1" indent="-285750" fontAlgn="base">
              <a:buFont typeface="Arial" panose="020B0604020202020204" pitchFamily="34" charset="0"/>
              <a:buChar char="•"/>
            </a:pPr>
            <a:r>
              <a:rPr lang="en-US" sz="1600" dirty="0">
                <a:solidFill>
                  <a:srgbClr val="273239"/>
                </a:solidFill>
                <a:latin typeface="Nunito"/>
              </a:rPr>
              <a:t>Check when x=0 : δ(Q3,0) = Q5 and δ(Q0,0) = Q1, check if the pair Q5,Q1 is marked and yes it is marked.</a:t>
            </a:r>
          </a:p>
          <a:p>
            <a:pPr marL="742950" lvl="1" indent="-285750" fontAlgn="base">
              <a:buFont typeface="Arial" panose="020B0604020202020204" pitchFamily="34" charset="0"/>
              <a:buChar char="•"/>
            </a:pPr>
            <a:r>
              <a:rPr lang="en-US" sz="1600" dirty="0">
                <a:solidFill>
                  <a:srgbClr val="273239"/>
                </a:solidFill>
                <a:latin typeface="Nunito"/>
              </a:rPr>
              <a:t>Hence we can mark the pair Q3,Q0.</a:t>
            </a:r>
            <a:endParaRPr lang="en-US" sz="1600" b="0" i="0" dirty="0">
              <a:solidFill>
                <a:srgbClr val="273239"/>
              </a:solidFill>
              <a:effectLst/>
              <a:latin typeface="Nunito"/>
            </a:endParaRPr>
          </a:p>
        </p:txBody>
      </p:sp>
      <p:pic>
        <p:nvPicPr>
          <p:cNvPr id="3078" name="Picture 6" descr="https://media.geeksforgeeks.org/wp-content/uploads/20210831214745/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8168" y="3861048"/>
            <a:ext cx="2676525"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911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19499" y="383443"/>
            <a:ext cx="5870748" cy="18940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0" tIns="3174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smtClean="0">
                <a:ln>
                  <a:noFill/>
                </a:ln>
                <a:solidFill>
                  <a:srgbClr val="273239"/>
                </a:solidFill>
                <a:effectLst/>
                <a:latin typeface="Nunito"/>
              </a:rPr>
              <a:t>Check for the unmarked pair Q4,Q0</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smtClean="0">
                <a:ln>
                  <a:noFill/>
                </a:ln>
                <a:solidFill>
                  <a:srgbClr val="273239"/>
                </a:solidFill>
                <a:effectLst/>
                <a:latin typeface="Nunito"/>
              </a:rPr>
              <a:t>Check when x=0 : δ(Q4,0) = Q5 and δ(Q0,0) = Q1, check if the pair Q5,Q1 is marked and yes it is marked.</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smtClean="0">
                <a:ln>
                  <a:noFill/>
                </a:ln>
                <a:solidFill>
                  <a:srgbClr val="273239"/>
                </a:solidFill>
                <a:effectLst/>
                <a:latin typeface="Nunito"/>
              </a:rPr>
              <a:t>Hence we cannot mark the pair Q4,Q0.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273239"/>
                </a:solidFill>
                <a:effectLst/>
                <a:latin typeface="Nunito"/>
              </a:rPr>
              <a:t>  </a:t>
            </a:r>
            <a:endParaRPr kumimoji="0" lang="en-US" altLang="en-US" sz="16300" b="0" i="0" u="none" strike="noStrike" cap="none" normalizeH="0" baseline="0" dirty="0" smtClean="0">
              <a:ln>
                <a:noFill/>
              </a:ln>
              <a:solidFill>
                <a:srgbClr val="273239"/>
              </a:solidFill>
              <a:effectLst/>
              <a:latin typeface="Nunito"/>
            </a:endParaRPr>
          </a:p>
        </p:txBody>
      </p:sp>
      <p:pic>
        <p:nvPicPr>
          <p:cNvPr id="5122" name="Picture 2" descr="https://media.geeksforgeeks.org/wp-content/uploads/20210831214827/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6610" y="2830617"/>
            <a:ext cx="2676525" cy="2590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40016" y="658431"/>
            <a:ext cx="5400600" cy="1569660"/>
          </a:xfrm>
          <a:prstGeom prst="rect">
            <a:avLst/>
          </a:prstGeom>
        </p:spPr>
        <p:txBody>
          <a:bodyPr wrap="square">
            <a:spAutoFit/>
          </a:bodyPr>
          <a:lstStyle/>
          <a:p>
            <a:pPr algn="just" fontAlgn="base">
              <a:buFont typeface="Arial" panose="020B0604020202020204" pitchFamily="34" charset="0"/>
              <a:buChar char="•"/>
            </a:pPr>
            <a:r>
              <a:rPr lang="en-US" sz="1600" dirty="0">
                <a:solidFill>
                  <a:srgbClr val="273239"/>
                </a:solidFill>
                <a:latin typeface="Nunito"/>
              </a:rPr>
              <a:t>Check for the unmarked pair Q4,Q3</a:t>
            </a:r>
          </a:p>
          <a:p>
            <a:pPr marL="742950" lvl="1" indent="-285750" algn="just" fontAlgn="base">
              <a:buFont typeface="Arial" panose="020B0604020202020204" pitchFamily="34" charset="0"/>
              <a:buChar char="•"/>
            </a:pPr>
            <a:r>
              <a:rPr lang="en-US" sz="1600" dirty="0">
                <a:solidFill>
                  <a:srgbClr val="273239"/>
                </a:solidFill>
                <a:latin typeface="Nunito"/>
              </a:rPr>
              <a:t>Check when x=0 : δ(Q4,0) = Q5 and δ(Q3,0) = Q5, Such pair of state Q5,Q5 don’t exists.</a:t>
            </a:r>
          </a:p>
          <a:p>
            <a:pPr marL="742950" lvl="1" indent="-285750" algn="just" fontAlgn="base">
              <a:buFont typeface="Arial" panose="020B0604020202020204" pitchFamily="34" charset="0"/>
              <a:buChar char="•"/>
            </a:pPr>
            <a:r>
              <a:rPr lang="en-US" sz="1600" dirty="0">
                <a:solidFill>
                  <a:srgbClr val="273239"/>
                </a:solidFill>
                <a:latin typeface="Nunito"/>
              </a:rPr>
              <a:t>Check when x=1 : δ(Q4,1) = Q5 and δ(Q3,1) = Q5, Such pair of state Q5,Q5 don’t exists.</a:t>
            </a:r>
          </a:p>
          <a:p>
            <a:pPr marL="742950" lvl="1" indent="-285750" algn="just" fontAlgn="base">
              <a:buFont typeface="Arial" panose="020B0604020202020204" pitchFamily="34" charset="0"/>
              <a:buChar char="•"/>
            </a:pPr>
            <a:r>
              <a:rPr lang="en-US" sz="1600" dirty="0">
                <a:solidFill>
                  <a:srgbClr val="273239"/>
                </a:solidFill>
                <a:latin typeface="Nunito"/>
              </a:rPr>
              <a:t>Hence we cannot mark the pair </a:t>
            </a:r>
            <a:r>
              <a:rPr lang="en-US" sz="1600" dirty="0" smtClean="0">
                <a:solidFill>
                  <a:srgbClr val="273239"/>
                </a:solidFill>
                <a:latin typeface="Nunito"/>
              </a:rPr>
              <a:t>Q4,Q3</a:t>
            </a:r>
            <a:endParaRPr lang="en-US" sz="1600" dirty="0">
              <a:solidFill>
                <a:srgbClr val="273239"/>
              </a:solidFill>
              <a:latin typeface="Nunito"/>
            </a:endParaRPr>
          </a:p>
        </p:txBody>
      </p:sp>
      <p:sp>
        <p:nvSpPr>
          <p:cNvPr id="4" name="Rectangle 3"/>
          <p:cNvSpPr/>
          <p:nvPr/>
        </p:nvSpPr>
        <p:spPr>
          <a:xfrm>
            <a:off x="6240016" y="3717032"/>
            <a:ext cx="5082135" cy="1200329"/>
          </a:xfrm>
          <a:prstGeom prst="rect">
            <a:avLst/>
          </a:prstGeom>
        </p:spPr>
        <p:txBody>
          <a:bodyPr wrap="square">
            <a:spAutoFit/>
          </a:bodyPr>
          <a:lstStyle/>
          <a:p>
            <a:pPr algn="just"/>
            <a:r>
              <a:rPr lang="en-US" dirty="0">
                <a:solidFill>
                  <a:srgbClr val="273239"/>
                </a:solidFill>
                <a:latin typeface="Nunito"/>
              </a:rPr>
              <a:t>Now even though we repeat the procedure we cannot mark the pairs Q2,Q1(since Q4,Q3 is not marked) and Q4,Q3(since Q5,Q5 such pair of states does not exists.). Hence we stop here</a:t>
            </a:r>
            <a:endParaRPr lang="en-IN" dirty="0"/>
          </a:p>
        </p:txBody>
      </p:sp>
    </p:spTree>
    <p:extLst>
      <p:ext uri="{BB962C8B-B14F-4D97-AF65-F5344CB8AC3E}">
        <p14:creationId xmlns:p14="http://schemas.microsoft.com/office/powerpoint/2010/main" val="7644150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360" y="404664"/>
            <a:ext cx="11161240" cy="369332"/>
          </a:xfrm>
          <a:prstGeom prst="rect">
            <a:avLst/>
          </a:prstGeom>
        </p:spPr>
        <p:txBody>
          <a:bodyPr wrap="square">
            <a:spAutoFit/>
          </a:bodyPr>
          <a:lstStyle/>
          <a:p>
            <a:r>
              <a:rPr lang="en-US" b="1" dirty="0">
                <a:solidFill>
                  <a:srgbClr val="273239"/>
                </a:solidFill>
                <a:latin typeface="Nunito"/>
              </a:rPr>
              <a:t>Step-4:</a:t>
            </a:r>
            <a:r>
              <a:rPr lang="en-US" dirty="0">
                <a:solidFill>
                  <a:srgbClr val="273239"/>
                </a:solidFill>
                <a:latin typeface="Nunito"/>
              </a:rPr>
              <a:t> Combine all the unmarked pairs and make them as a single state in the minimized DFA.</a:t>
            </a:r>
            <a:endParaRPr lang="en-IN" dirty="0"/>
          </a:p>
        </p:txBody>
      </p:sp>
      <p:sp>
        <p:nvSpPr>
          <p:cNvPr id="3" name="Rectangle 2"/>
          <p:cNvSpPr/>
          <p:nvPr/>
        </p:nvSpPr>
        <p:spPr>
          <a:xfrm>
            <a:off x="335360" y="980728"/>
            <a:ext cx="10945216" cy="369332"/>
          </a:xfrm>
          <a:prstGeom prst="rect">
            <a:avLst/>
          </a:prstGeom>
        </p:spPr>
        <p:txBody>
          <a:bodyPr wrap="square">
            <a:spAutoFit/>
          </a:bodyPr>
          <a:lstStyle/>
          <a:p>
            <a:pPr fontAlgn="base">
              <a:buFont typeface="Arial" panose="020B0604020202020204" pitchFamily="34" charset="0"/>
              <a:buChar char="•"/>
            </a:pPr>
            <a:r>
              <a:rPr lang="en-US" dirty="0">
                <a:solidFill>
                  <a:srgbClr val="273239"/>
                </a:solidFill>
                <a:latin typeface="Nunito"/>
              </a:rPr>
              <a:t>The unmarked Pairs are Q2,Q1 and Q4,Q3 hence we combine </a:t>
            </a:r>
            <a:r>
              <a:rPr lang="en-US" dirty="0" smtClean="0">
                <a:solidFill>
                  <a:srgbClr val="273239"/>
                </a:solidFill>
                <a:latin typeface="Nunito"/>
              </a:rPr>
              <a:t>them. </a:t>
            </a:r>
            <a:endParaRPr lang="en-US" b="0" i="0" dirty="0">
              <a:solidFill>
                <a:srgbClr val="273239"/>
              </a:solidFill>
              <a:effectLst/>
              <a:latin typeface="Nunito"/>
            </a:endParaRPr>
          </a:p>
        </p:txBody>
      </p:sp>
      <p:pic>
        <p:nvPicPr>
          <p:cNvPr id="6146" name="Picture 2" descr="https://media.geeksforgeeks.org/wp-content/uploads/20210831214901/Diagram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408" y="4077072"/>
            <a:ext cx="6243390" cy="86409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556717" y="1834662"/>
            <a:ext cx="3702745" cy="369332"/>
          </a:xfrm>
          <a:prstGeom prst="rect">
            <a:avLst/>
          </a:prstGeom>
        </p:spPr>
        <p:txBody>
          <a:bodyPr wrap="none">
            <a:spAutoFit/>
          </a:bodyPr>
          <a:lstStyle/>
          <a:p>
            <a:r>
              <a:rPr lang="en-US" dirty="0">
                <a:solidFill>
                  <a:srgbClr val="273239"/>
                </a:solidFill>
                <a:latin typeface="Nunito"/>
              </a:rPr>
              <a:t>Transition table for Minimized DFA</a:t>
            </a:r>
            <a:endParaRPr lang="en-IN" dirty="0"/>
          </a:p>
        </p:txBody>
      </p:sp>
      <p:pic>
        <p:nvPicPr>
          <p:cNvPr id="6148" name="Picture 4" descr="https://media.geeksforgeeks.org/wp-content/uploads/20210831214939/Table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7380" y="2636042"/>
            <a:ext cx="2101417" cy="255714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055440" y="1834662"/>
            <a:ext cx="6096000" cy="646331"/>
          </a:xfrm>
          <a:prstGeom prst="rect">
            <a:avLst/>
          </a:prstGeom>
        </p:spPr>
        <p:txBody>
          <a:bodyPr>
            <a:spAutoFit/>
          </a:bodyPr>
          <a:lstStyle/>
          <a:p>
            <a:pPr fontAlgn="base">
              <a:buFont typeface="Arial" panose="020B0604020202020204" pitchFamily="34" charset="0"/>
              <a:buChar char="•"/>
            </a:pPr>
            <a:r>
              <a:rPr lang="en-US" dirty="0">
                <a:solidFill>
                  <a:srgbClr val="273239"/>
                </a:solidFill>
                <a:latin typeface="Nunito"/>
              </a:rPr>
              <a:t>Following is the Minimized DFA with Q1Q2 and Q3Q4 as the combined states.</a:t>
            </a:r>
            <a:endParaRPr lang="en-US" dirty="0">
              <a:solidFill>
                <a:srgbClr val="273239"/>
              </a:solidFill>
              <a:latin typeface="Nunito"/>
            </a:endParaRPr>
          </a:p>
        </p:txBody>
      </p:sp>
    </p:spTree>
    <p:extLst>
      <p:ext uri="{BB962C8B-B14F-4D97-AF65-F5344CB8AC3E}">
        <p14:creationId xmlns:p14="http://schemas.microsoft.com/office/powerpoint/2010/main" val="13736592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278</TotalTime>
  <Words>388</Words>
  <Application>Microsoft Office PowerPoint</Application>
  <PresentationFormat>Widescreen</PresentationFormat>
  <Paragraphs>61</Paragraphs>
  <Slides>46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Nunito</vt:lpstr>
      <vt:lpstr>Arial</vt:lpstr>
      <vt:lpstr>Calibri</vt:lpstr>
      <vt:lpstr>Calibri Light</vt:lpstr>
      <vt:lpstr>Office Theme</vt:lpstr>
      <vt:lpstr>PowerPoint Presentation</vt:lpstr>
      <vt:lpstr>Direct Method  (Subset Generation Method)</vt:lpstr>
      <vt:lpstr>PowerPoint Presentation</vt:lpstr>
      <vt:lpstr>Example - 1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Practice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Box Method  (Myhill Nerode Theorem) </vt:lpstr>
      <vt:lpstr>PowerPoint Presentation</vt:lpstr>
      <vt:lpstr>PowerPoint Presentation</vt:lpstr>
      <vt:lpstr>Example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2</vt:lpstr>
      <vt:lpstr>Minimize the DFA using Myhill Nerode Theorem</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root</dc:creator>
  <cp:lastModifiedBy>Sridhar Iyer</cp:lastModifiedBy>
  <cp:revision>47</cp:revision>
  <dcterms:created xsi:type="dcterms:W3CDTF">2024-07-28T05:34:45Z</dcterms:created>
  <dcterms:modified xsi:type="dcterms:W3CDTF">2024-08-22T05:43:31Z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1033-5.7.3.8096</vt:lpwstr>
  </property>
</Properties>
</file>