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454" r:id="rId6"/>
    <p:sldId id="449" r:id="rId7"/>
    <p:sldId id="451" r:id="rId8"/>
    <p:sldId id="452" r:id="rId9"/>
    <p:sldId id="453" r:id="rId10"/>
    <p:sldId id="444" r:id="rId11"/>
    <p:sldId id="445" r:id="rId12"/>
    <p:sldId id="446" r:id="rId13"/>
    <p:sldId id="447" r:id="rId14"/>
    <p:sldId id="44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007229-73B4-4623-B73B-4C5F676A72C4}" v="1" dt="2022-05-21T14:11:19.015"/>
    <p1510:client id="{D8AB7786-8910-41CD-A106-CD8F223EAA30}" v="1" dt="2022-05-24T18:20:00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7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08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0256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010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302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77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923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972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779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385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7502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459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746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7823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314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759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430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174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9DE5D8E-080B-4B07-9879-2AC349158C8B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2C2BDE8-ABF8-475E-82AF-C0FD15E2CF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1774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F5372-142F-4FCF-9B2F-716593C304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/>
              <a:t>React JS </a:t>
            </a:r>
            <a:r>
              <a:rPr lang="en-IN"/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E6A26-BFC0-4A75-A91B-AA2DA7611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7" y="3780689"/>
            <a:ext cx="6815669" cy="1320802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en-IN" dirty="0" smtClean="0"/>
              <a:t>			</a:t>
            </a:r>
            <a:r>
              <a:rPr lang="en-IN" b="1" dirty="0" smtClean="0"/>
              <a:t>By: </a:t>
            </a:r>
            <a:r>
              <a:rPr lang="en-IN" b="1" dirty="0" err="1" smtClean="0"/>
              <a:t>Prof.</a:t>
            </a:r>
            <a:r>
              <a:rPr lang="en-IN" b="1" dirty="0" smtClean="0"/>
              <a:t> Sridhar Iyer</a:t>
            </a:r>
          </a:p>
          <a:p>
            <a:pPr algn="r"/>
            <a:r>
              <a:rPr lang="en-IN" dirty="0" smtClean="0"/>
              <a:t>B.E, M.E, C.E.H, PhD (Pursuing)</a:t>
            </a:r>
          </a:p>
          <a:p>
            <a:pPr algn="r"/>
            <a:r>
              <a:rPr lang="en-IN" dirty="0" smtClean="0"/>
              <a:t>Dept. of Computer Engineering</a:t>
            </a:r>
          </a:p>
          <a:p>
            <a:pPr algn="r"/>
            <a:r>
              <a:rPr lang="en-IN" dirty="0" err="1" smtClean="0"/>
              <a:t>Dwarkadas</a:t>
            </a:r>
            <a:r>
              <a:rPr lang="en-IN" dirty="0" smtClean="0"/>
              <a:t> J. </a:t>
            </a:r>
            <a:r>
              <a:rPr lang="en-IN" dirty="0" err="1" smtClean="0"/>
              <a:t>Sanghvi</a:t>
            </a:r>
            <a:r>
              <a:rPr lang="en-IN" dirty="0" smtClean="0"/>
              <a:t> College of Engineering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789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Apps to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3988776" cy="3318936"/>
          </a:xfrm>
        </p:spPr>
        <p:txBody>
          <a:bodyPr/>
          <a:lstStyle/>
          <a:p>
            <a:r>
              <a:rPr lang="en-US" dirty="0" smtClean="0"/>
              <a:t>Props – </a:t>
            </a:r>
          </a:p>
          <a:p>
            <a:pPr marL="914400" lvl="1" indent="-457200">
              <a:buAutoNum type="arabicPeriod"/>
            </a:pPr>
            <a:r>
              <a:rPr lang="en-US" dirty="0" smtClean="0"/>
              <a:t>Basic Greeter</a:t>
            </a:r>
          </a:p>
          <a:p>
            <a:pPr marL="914400" lvl="1" indent="-457200">
              <a:buAutoNum type="arabicPeriod"/>
            </a:pPr>
            <a:r>
              <a:rPr lang="en-US" dirty="0" smtClean="0"/>
              <a:t>Advanced Greeter</a:t>
            </a:r>
          </a:p>
          <a:p>
            <a:pPr marL="914400" lvl="1" indent="-457200">
              <a:buAutoNum type="arabicPeriod"/>
            </a:pPr>
            <a:r>
              <a:rPr lang="en-US" dirty="0" smtClean="0"/>
              <a:t>Die</a:t>
            </a:r>
          </a:p>
          <a:p>
            <a:pPr marL="914400" lvl="1" indent="-457200">
              <a:buAutoNum type="arabicPeriod"/>
            </a:pPr>
            <a:r>
              <a:rPr lang="en-US" dirty="0" smtClean="0"/>
              <a:t>Double Die</a:t>
            </a:r>
          </a:p>
          <a:p>
            <a:pPr marL="914400" lvl="1" indent="-457200">
              <a:buAutoNum type="arabicPeriod"/>
            </a:pPr>
            <a:r>
              <a:rPr lang="en-US" dirty="0" smtClean="0"/>
              <a:t>Conditional Double Die</a:t>
            </a:r>
          </a:p>
          <a:p>
            <a:pPr marL="914400" lvl="1" indent="-457200">
              <a:buAutoNum type="arabicPeriod"/>
            </a:pPr>
            <a:r>
              <a:rPr lang="en-US" dirty="0" smtClean="0"/>
              <a:t>Random Image Picker</a:t>
            </a:r>
          </a:p>
          <a:p>
            <a:pPr lvl="1"/>
            <a:endParaRPr lang="en-IN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57194" y="2585915"/>
            <a:ext cx="398877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States – </a:t>
            </a:r>
          </a:p>
          <a:p>
            <a:pPr marL="914400" lvl="1" indent="-457200">
              <a:buFont typeface="Arial"/>
              <a:buAutoNum type="arabicPeriod"/>
            </a:pPr>
            <a:r>
              <a:rPr lang="en-US" dirty="0" smtClean="0"/>
              <a:t>Clicker with a Message</a:t>
            </a:r>
          </a:p>
          <a:p>
            <a:pPr marL="914400" lvl="1" indent="-457200">
              <a:buFont typeface="Arial"/>
              <a:buAutoNum type="arabicPeriod"/>
            </a:pPr>
            <a:r>
              <a:rPr lang="en-US" dirty="0" smtClean="0"/>
              <a:t>Basic Counter</a:t>
            </a:r>
          </a:p>
          <a:p>
            <a:pPr marL="914400" lvl="1" indent="-457200">
              <a:buFont typeface="Arial"/>
              <a:buAutoNum type="arabicPeriod"/>
            </a:pPr>
            <a:r>
              <a:rPr lang="en-US" dirty="0" smtClean="0"/>
              <a:t>Basic Counter with states</a:t>
            </a:r>
          </a:p>
          <a:p>
            <a:pPr marL="914400" lvl="1" indent="-457200">
              <a:buFont typeface="Arial"/>
              <a:buAutoNum type="arabicPeriod"/>
            </a:pPr>
            <a:r>
              <a:rPr lang="en-US" dirty="0" smtClean="0"/>
              <a:t>Counter</a:t>
            </a:r>
          </a:p>
          <a:p>
            <a:pPr marL="914400" lvl="1" indent="-457200">
              <a:buFont typeface="Arial"/>
              <a:buAutoNum type="arabicPeriod"/>
            </a:pPr>
            <a:r>
              <a:rPr lang="en-US" dirty="0" err="1" smtClean="0"/>
              <a:t>Toggler</a:t>
            </a:r>
            <a:endParaRPr lang="en-US" dirty="0" smtClean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8184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746" y="738575"/>
            <a:ext cx="9601196" cy="48618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Basic </a:t>
            </a:r>
            <a:r>
              <a:rPr lang="en-US" b="1" dirty="0" smtClean="0"/>
              <a:t>Greeter App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5557" y="1459524"/>
            <a:ext cx="3924704" cy="46953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982" y="1459524"/>
            <a:ext cx="5058481" cy="22005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1853" y="3894871"/>
            <a:ext cx="5840089" cy="18112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9698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899" y="3811317"/>
            <a:ext cx="6319894" cy="16747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280746" y="738575"/>
            <a:ext cx="9601196" cy="48618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smtClean="0"/>
              <a:t>Advanced Greeter App</a:t>
            </a:r>
            <a:endParaRPr lang="en-IN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97" y="1503484"/>
            <a:ext cx="4311456" cy="45673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671" y="1503484"/>
            <a:ext cx="6487430" cy="202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252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648025"/>
            <a:ext cx="9601196" cy="53014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Die App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43" y="1446336"/>
            <a:ext cx="4262003" cy="47007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9263" y="1446336"/>
            <a:ext cx="5320384" cy="22596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9263" y="4184761"/>
            <a:ext cx="5320384" cy="19346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8885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718363"/>
            <a:ext cx="9601196" cy="3542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Double Dice App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619" y="1491148"/>
            <a:ext cx="3802517" cy="43847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1" y="1491148"/>
            <a:ext cx="6001585" cy="27174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93" y="3502055"/>
            <a:ext cx="2978993" cy="2373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8564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779" y="278748"/>
            <a:ext cx="9601196" cy="1303867"/>
          </a:xfrm>
        </p:spPr>
        <p:txBody>
          <a:bodyPr/>
          <a:lstStyle/>
          <a:p>
            <a:r>
              <a:rPr lang="en-US" dirty="0" smtClean="0"/>
              <a:t>Basic Counter Example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59163" y="4529501"/>
            <a:ext cx="2110154" cy="1511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82" y="1362808"/>
            <a:ext cx="5031003" cy="479840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989" y="1362808"/>
            <a:ext cx="5611182" cy="29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08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779" y="278748"/>
            <a:ext cx="9601196" cy="1303867"/>
          </a:xfrm>
        </p:spPr>
        <p:txBody>
          <a:bodyPr/>
          <a:lstStyle/>
          <a:p>
            <a:r>
              <a:rPr lang="en-US" dirty="0" smtClean="0"/>
              <a:t>Basic Counter with State Example</a:t>
            </a:r>
            <a:endParaRPr lang="en-IN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537" y="1274883"/>
            <a:ext cx="4753478" cy="304740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384" y="4458833"/>
            <a:ext cx="2073784" cy="17191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732" y="1274884"/>
            <a:ext cx="4716501" cy="490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46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648026"/>
            <a:ext cx="9601196" cy="6884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Counter Example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01" y="1406769"/>
            <a:ext cx="5416391" cy="47562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197" y="1406769"/>
            <a:ext cx="3748291" cy="31828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066" y="4659921"/>
            <a:ext cx="1813849" cy="1417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0469" y="4659922"/>
            <a:ext cx="3168822" cy="1417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5733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749953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Toggler</a:t>
            </a:r>
            <a:r>
              <a:rPr lang="en-US" dirty="0" smtClean="0"/>
              <a:t> Example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9071" y="1820006"/>
            <a:ext cx="4291110" cy="40620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9797" y="4552723"/>
            <a:ext cx="1356698" cy="13293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8718" y="4749568"/>
            <a:ext cx="1016913" cy="9830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4585" y="1803954"/>
            <a:ext cx="4458322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2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65475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Toggle Counter Example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759" y="2323964"/>
            <a:ext cx="1574065" cy="31854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15" y="1995854"/>
            <a:ext cx="4163757" cy="40382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5390" y="2323964"/>
            <a:ext cx="4642593" cy="304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801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97B812EAD2E74D958C70E3944E9CA3" ma:contentTypeVersion="4" ma:contentTypeDescription="Create a new document." ma:contentTypeScope="" ma:versionID="15373b0dad6c58f2691736aa49e0703e">
  <xsd:schema xmlns:xsd="http://www.w3.org/2001/XMLSchema" xmlns:xs="http://www.w3.org/2001/XMLSchema" xmlns:p="http://schemas.microsoft.com/office/2006/metadata/properties" xmlns:ns2="44866d52-1584-4d38-9e3d-4a676753bb1f" xmlns:ns3="74123a58-f83c-499b-9aec-bcef9b4d3b5d" targetNamespace="http://schemas.microsoft.com/office/2006/metadata/properties" ma:root="true" ma:fieldsID="98d67178f92991f1f418a87e6181b0d7" ns2:_="" ns3:_="">
    <xsd:import namespace="44866d52-1584-4d38-9e3d-4a676753bb1f"/>
    <xsd:import namespace="74123a58-f83c-499b-9aec-bcef9b4d3b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66d52-1584-4d38-9e3d-4a676753bb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123a58-f83c-499b-9aec-bcef9b4d3b5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E0CD876-E64A-45B7-8532-A9C9D1A0E7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866d52-1584-4d38-9e3d-4a676753bb1f"/>
    <ds:schemaRef ds:uri="74123a58-f83c-499b-9aec-bcef9b4d3b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531B61-3346-4337-9A8E-65FA6C4949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A04C3A-07BB-4398-854F-378EE4D4B4D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4866d52-1584-4d38-9e3d-4a676753bb1f"/>
    <ds:schemaRef ds:uri="http://purl.org/dc/elements/1.1/"/>
    <ds:schemaRef ds:uri="http://schemas.microsoft.com/office/2006/metadata/properties"/>
    <ds:schemaRef ds:uri="74123a58-f83c-499b-9aec-bcef9b4d3b5d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646</TotalTime>
  <Words>60</Words>
  <Application>Microsoft Office PowerPoint</Application>
  <PresentationFormat>Widescreen</PresentationFormat>
  <Paragraphs>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Garamond</vt:lpstr>
      <vt:lpstr>Organic</vt:lpstr>
      <vt:lpstr>React JS  </vt:lpstr>
      <vt:lpstr>Apps to Design</vt:lpstr>
      <vt:lpstr>Basic Greeter App</vt:lpstr>
      <vt:lpstr>PowerPoint Presentation</vt:lpstr>
      <vt:lpstr>Die App</vt:lpstr>
      <vt:lpstr>Double Dice App</vt:lpstr>
      <vt:lpstr>Basic Counter Example</vt:lpstr>
      <vt:lpstr>Basic Counter with State Example</vt:lpstr>
      <vt:lpstr>Counter Example</vt:lpstr>
      <vt:lpstr>Toggler Example</vt:lpstr>
      <vt:lpstr>Toggle Counter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 JS</dc:title>
  <dc:creator>nehagarg60@gmail.com</dc:creator>
  <cp:lastModifiedBy>Sridhar Iyer</cp:lastModifiedBy>
  <cp:revision>30</cp:revision>
  <dcterms:created xsi:type="dcterms:W3CDTF">2021-03-15T08:06:01Z</dcterms:created>
  <dcterms:modified xsi:type="dcterms:W3CDTF">2024-03-14T03:21:13Z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0x010100E197B812EAD2E74D958C70E3944E9CA3</vt:lpwstr>
  </property>
</Properties>
</file>