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2"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4B75D39-89B9-4013-BC86-8E3C13619AAC}" type="datetimeFigureOut">
              <a:rPr lang="en-IN" smtClean="0"/>
              <a:t>30-01-2024</a:t>
            </a:fld>
            <a:endParaRPr lang="en-IN"/>
          </a:p>
        </p:txBody>
      </p:sp>
      <p:sp>
        <p:nvSpPr>
          <p:cNvPr id="5" name="Footer Placeholder 4"/>
          <p:cNvSpPr>
            <a:spLocks noGrp="1"/>
          </p:cNvSpPr>
          <p:nvPr>
            <p:ph type="ftr" sz="quarter" idx="11"/>
          </p:nvPr>
        </p:nvSpPr>
        <p:spPr>
          <a:xfrm>
            <a:off x="5332412" y="5883275"/>
            <a:ext cx="4324044" cy="365125"/>
          </a:xfrm>
        </p:spPr>
        <p:txBody>
          <a:bodyPr/>
          <a:lstStyle/>
          <a:p>
            <a:endParaRPr lang="en-IN"/>
          </a:p>
        </p:txBody>
      </p:sp>
      <p:sp>
        <p:nvSpPr>
          <p:cNvPr id="6" name="Slide Number Placeholder 5"/>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2879648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4B75D39-89B9-4013-BC86-8E3C13619AAC}" type="datetimeFigureOut">
              <a:rPr lang="en-IN" smtClean="0"/>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951856" y="5867131"/>
            <a:ext cx="551167" cy="365125"/>
          </a:xfrm>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2149147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B75D39-89B9-4013-BC86-8E3C13619AAC}" type="datetimeFigureOut">
              <a:rPr lang="en-IN" smtClean="0"/>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1331378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4B75D39-89B9-4013-BC86-8E3C13619AAC}" type="datetimeFigureOut">
              <a:rPr lang="en-IN" smtClean="0"/>
              <a:t>30-01-2024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2389202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4B75D39-89B9-4013-BC86-8E3C13619AAC}" type="datetimeFigureOut">
              <a:rPr lang="en-IN" smtClean="0"/>
              <a:t>30-01-2024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1741760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4B75D39-89B9-4013-BC86-8E3C13619AAC}" type="datetimeFigureOut">
              <a:rPr lang="en-IN" smtClean="0"/>
              <a:t>30-01-2024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2223227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B75D39-89B9-4013-BC86-8E3C13619AAC}" type="datetimeFigureOut">
              <a:rPr lang="en-IN" smtClean="0"/>
              <a:t>30-01-2024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420421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B75D39-89B9-4013-BC86-8E3C13619AAC}" type="datetimeFigureOut">
              <a:rPr lang="en-IN" smtClean="0"/>
              <a:t>30-01-2024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201512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B75D39-89B9-4013-BC86-8E3C13619AAC}" type="datetimeFigureOut">
              <a:rPr lang="en-IN" smtClean="0"/>
              <a:t>30-01-2024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3210924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B75D39-89B9-4013-BC86-8E3C13619AAC}" type="datetimeFigureOut">
              <a:rPr lang="en-IN" smtClean="0"/>
              <a:t>30-01-2024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551506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B75D39-89B9-4013-BC86-8E3C13619AAC}" type="datetimeFigureOut">
              <a:rPr lang="en-IN" smtClean="0"/>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4026128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B75D39-89B9-4013-BC86-8E3C13619AAC}" type="datetimeFigureOut">
              <a:rPr lang="en-IN" smtClean="0"/>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8046926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B75D39-89B9-4013-BC86-8E3C13619AAC}" type="datetimeFigureOut">
              <a:rPr lang="en-IN" smtClean="0"/>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3363933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B75D39-89B9-4013-BC86-8E3C13619AAC}" type="datetimeFigureOut">
              <a:rPr lang="en-IN" smtClean="0"/>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2896180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B75D39-89B9-4013-BC86-8E3C13619AAC}" type="datetimeFigureOut">
              <a:rPr lang="en-IN" smtClean="0"/>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640161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B75D39-89B9-4013-BC86-8E3C13619AAC}" type="datetimeFigureOut">
              <a:rPr lang="en-IN" smtClean="0"/>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1102453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B75D39-89B9-4013-BC86-8E3C13619AAC}" type="datetimeFigureOut">
              <a:rPr lang="en-IN" smtClean="0"/>
              <a:t>30-01-2024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F5F2DFC-EF80-4C24-A49F-9A08332C7540}" type="slidenum">
              <a:rPr lang="en-IN" smtClean="0"/>
              <a:t>‹#›</a:t>
            </a:fld>
            <a:endParaRPr lang="en-IN"/>
          </a:p>
        </p:txBody>
      </p:sp>
    </p:spTree>
    <p:extLst>
      <p:ext uri="{BB962C8B-B14F-4D97-AF65-F5344CB8AC3E}">
        <p14:creationId xmlns:p14="http://schemas.microsoft.com/office/powerpoint/2010/main" val="1254960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4B75D39-89B9-4013-BC86-8E3C13619AAC}" type="datetimeFigureOut">
              <a:rPr lang="en-IN" smtClean="0"/>
              <a:t>30-01-2024</a:t>
            </a:fld>
            <a:endParaRPr lang="en-IN"/>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F5F2DFC-EF80-4C24-A49F-9A08332C7540}" type="slidenum">
              <a:rPr lang="en-IN" smtClean="0"/>
              <a:t>‹#›</a:t>
            </a:fld>
            <a:endParaRPr lang="en-IN"/>
          </a:p>
        </p:txBody>
      </p:sp>
    </p:spTree>
    <p:extLst>
      <p:ext uri="{BB962C8B-B14F-4D97-AF65-F5344CB8AC3E}">
        <p14:creationId xmlns:p14="http://schemas.microsoft.com/office/powerpoint/2010/main" val="360038243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Media Queries</a:t>
            </a:r>
            <a:endParaRPr lang="en-IN" dirty="0"/>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1495836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5328" y="123939"/>
            <a:ext cx="10018713" cy="966731"/>
          </a:xfrm>
        </p:spPr>
        <p:txBody>
          <a:bodyPr/>
          <a:lstStyle/>
          <a:p>
            <a:r>
              <a:rPr lang="en-US" dirty="0" smtClean="0"/>
              <a:t>Definition</a:t>
            </a:r>
            <a:endParaRPr lang="en-IN" dirty="0"/>
          </a:p>
        </p:txBody>
      </p:sp>
      <p:sp>
        <p:nvSpPr>
          <p:cNvPr id="3" name="Content Placeholder 2"/>
          <p:cNvSpPr>
            <a:spLocks noGrp="1"/>
          </p:cNvSpPr>
          <p:nvPr>
            <p:ph idx="1"/>
          </p:nvPr>
        </p:nvSpPr>
        <p:spPr>
          <a:xfrm>
            <a:off x="1495328" y="1090670"/>
            <a:ext cx="10270686" cy="5486400"/>
          </a:xfrm>
        </p:spPr>
        <p:txBody>
          <a:bodyPr/>
          <a:lstStyle/>
          <a:p>
            <a:pPr algn="just"/>
            <a:r>
              <a:rPr lang="en-US" b="1" dirty="0">
                <a:latin typeface="Times New Roman" panose="02020603050405020304" pitchFamily="18" charset="0"/>
                <a:cs typeface="Times New Roman" panose="02020603050405020304" pitchFamily="18" charset="0"/>
              </a:rPr>
              <a:t>Media queries</a:t>
            </a:r>
            <a:r>
              <a:rPr lang="en-US" dirty="0">
                <a:latin typeface="Times New Roman" panose="02020603050405020304" pitchFamily="18" charset="0"/>
                <a:cs typeface="Times New Roman" panose="02020603050405020304" pitchFamily="18" charset="0"/>
              </a:rPr>
              <a:t> allow you to apply CSS styles depending on a device's general type (such as print vs. screen) or other characteristics such as screen resolution or browser </a:t>
            </a:r>
            <a:r>
              <a:rPr lang="en-US" dirty="0" smtClean="0">
                <a:latin typeface="Times New Roman" panose="02020603050405020304" pitchFamily="18" charset="0"/>
                <a:cs typeface="Times New Roman" panose="02020603050405020304" pitchFamily="18" charset="0"/>
              </a:rPr>
              <a:t>viewport width.</a:t>
            </a:r>
          </a:p>
          <a:p>
            <a:r>
              <a:rPr lang="en-US" dirty="0">
                <a:latin typeface="Times New Roman" panose="02020603050405020304" pitchFamily="18" charset="0"/>
                <a:cs typeface="Times New Roman" panose="02020603050405020304" pitchFamily="18" charset="0"/>
              </a:rPr>
              <a:t>Media queries can be used to check many things, such as:</a:t>
            </a:r>
          </a:p>
          <a:p>
            <a:pPr lvl="1"/>
            <a:r>
              <a:rPr lang="en-US" sz="2400" dirty="0">
                <a:latin typeface="Times New Roman" panose="02020603050405020304" pitchFamily="18" charset="0"/>
                <a:cs typeface="Times New Roman" panose="02020603050405020304" pitchFamily="18" charset="0"/>
              </a:rPr>
              <a:t>width and height of the viewport</a:t>
            </a:r>
          </a:p>
          <a:p>
            <a:pPr lvl="1"/>
            <a:r>
              <a:rPr lang="en-US" sz="2400" dirty="0">
                <a:latin typeface="Times New Roman" panose="02020603050405020304" pitchFamily="18" charset="0"/>
                <a:cs typeface="Times New Roman" panose="02020603050405020304" pitchFamily="18" charset="0"/>
              </a:rPr>
              <a:t>width and height of the device</a:t>
            </a:r>
          </a:p>
          <a:p>
            <a:pPr lvl="1"/>
            <a:r>
              <a:rPr lang="en-US" sz="2400" dirty="0">
                <a:latin typeface="Times New Roman" panose="02020603050405020304" pitchFamily="18" charset="0"/>
                <a:cs typeface="Times New Roman" panose="02020603050405020304" pitchFamily="18" charset="0"/>
              </a:rPr>
              <a:t>orientation (is the tablet/phone in landscape or portrait mode?)</a:t>
            </a:r>
          </a:p>
          <a:p>
            <a:pPr lvl="1"/>
            <a:r>
              <a:rPr lang="en-US" sz="2400" dirty="0" smtClean="0">
                <a:latin typeface="Times New Roman" panose="02020603050405020304" pitchFamily="18" charset="0"/>
                <a:cs typeface="Times New Roman" panose="02020603050405020304" pitchFamily="18" charset="0"/>
              </a:rPr>
              <a:t>resolution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8120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5328" y="123939"/>
            <a:ext cx="10018713" cy="966731"/>
          </a:xfrm>
        </p:spPr>
        <p:txBody>
          <a:bodyPr/>
          <a:lstStyle/>
          <a:p>
            <a:r>
              <a:rPr lang="en-US" dirty="0" smtClean="0"/>
              <a:t>Definition</a:t>
            </a:r>
            <a:endParaRPr lang="en-IN" dirty="0"/>
          </a:p>
        </p:txBody>
      </p:sp>
      <p:sp>
        <p:nvSpPr>
          <p:cNvPr id="3" name="Content Placeholder 2"/>
          <p:cNvSpPr>
            <a:spLocks noGrp="1"/>
          </p:cNvSpPr>
          <p:nvPr>
            <p:ph idx="1"/>
          </p:nvPr>
        </p:nvSpPr>
        <p:spPr>
          <a:xfrm>
            <a:off x="1495328" y="1090670"/>
            <a:ext cx="10270686" cy="5486400"/>
          </a:xfrm>
        </p:spPr>
        <p:txBody>
          <a:bodyPr>
            <a:normAutofit/>
          </a:bodyPr>
          <a:lstStyle/>
          <a:p>
            <a:pPr marL="0" indent="0" algn="ctr">
              <a:buNone/>
            </a:pPr>
            <a:r>
              <a:rPr lang="en-IN" b="1" dirty="0">
                <a:latin typeface="Times New Roman" panose="02020603050405020304" pitchFamily="18" charset="0"/>
                <a:cs typeface="Times New Roman" panose="02020603050405020304" pitchFamily="18" charset="0"/>
              </a:rPr>
              <a:t>Media Query Syntax</a:t>
            </a:r>
          </a:p>
          <a:p>
            <a:pPr algn="just"/>
            <a:r>
              <a:rPr lang="en-US" dirty="0">
                <a:latin typeface="Times New Roman" panose="02020603050405020304" pitchFamily="18" charset="0"/>
                <a:cs typeface="Times New Roman" panose="02020603050405020304" pitchFamily="18" charset="0"/>
              </a:rPr>
              <a:t>A media query consists of a media type and can contain one or more expressions, which resolve to either true or false.</a:t>
            </a:r>
          </a:p>
          <a:p>
            <a:r>
              <a:rPr lang="en-US" dirty="0">
                <a:latin typeface="Times New Roman" panose="02020603050405020304" pitchFamily="18" charset="0"/>
                <a:cs typeface="Times New Roman" panose="02020603050405020304" pitchFamily="18" charset="0"/>
              </a:rPr>
              <a:t>@media </a:t>
            </a:r>
            <a:r>
              <a:rPr lang="en-US" dirty="0" err="1">
                <a:latin typeface="Times New Roman" panose="02020603050405020304" pitchFamily="18" charset="0"/>
                <a:cs typeface="Times New Roman" panose="02020603050405020304" pitchFamily="18" charset="0"/>
              </a:rPr>
              <a:t>not|only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mediatype</a:t>
            </a:r>
            <a:r>
              <a:rPr lang="en-US" dirty="0">
                <a:latin typeface="Times New Roman" panose="02020603050405020304" pitchFamily="18" charset="0"/>
                <a:cs typeface="Times New Roman" panose="02020603050405020304" pitchFamily="18" charset="0"/>
              </a:rPr>
              <a:t> and (expressions)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CSS-Code;</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The result of the query is true if the specified media type matches the type of device the document is being displayed on and all expressions in the media query are true. </a:t>
            </a: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When </a:t>
            </a:r>
            <a:r>
              <a:rPr lang="en-US" dirty="0">
                <a:latin typeface="Times New Roman" panose="02020603050405020304" pitchFamily="18" charset="0"/>
                <a:cs typeface="Times New Roman" panose="02020603050405020304" pitchFamily="18" charset="0"/>
              </a:rPr>
              <a:t>a media query is true, the corresponding style sheet or style rules are applied, following the normal cascading rules.</a:t>
            </a:r>
          </a:p>
        </p:txBody>
      </p:sp>
    </p:spTree>
    <p:extLst>
      <p:ext uri="{BB962C8B-B14F-4D97-AF65-F5344CB8AC3E}">
        <p14:creationId xmlns:p14="http://schemas.microsoft.com/office/powerpoint/2010/main" val="1647437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220471" y="1090669"/>
            <a:ext cx="8432839" cy="5621893"/>
          </a:xfrm>
          <a:prstGeom prst="rect">
            <a:avLst/>
          </a:prstGeom>
        </p:spPr>
      </p:pic>
      <p:sp>
        <p:nvSpPr>
          <p:cNvPr id="2" name="Title 1"/>
          <p:cNvSpPr>
            <a:spLocks noGrp="1"/>
          </p:cNvSpPr>
          <p:nvPr>
            <p:ph type="title"/>
          </p:nvPr>
        </p:nvSpPr>
        <p:spPr>
          <a:xfrm>
            <a:off x="1495328" y="123939"/>
            <a:ext cx="10018713" cy="966731"/>
          </a:xfrm>
        </p:spPr>
        <p:txBody>
          <a:bodyPr/>
          <a:lstStyle/>
          <a:p>
            <a:r>
              <a:rPr lang="en-US" dirty="0" smtClean="0"/>
              <a:t>Example</a:t>
            </a:r>
            <a:endParaRPr lang="en-IN" dirty="0"/>
          </a:p>
        </p:txBody>
      </p:sp>
    </p:spTree>
    <p:extLst>
      <p:ext uri="{BB962C8B-B14F-4D97-AF65-F5344CB8AC3E}">
        <p14:creationId xmlns:p14="http://schemas.microsoft.com/office/powerpoint/2010/main" val="2960869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5328" y="123939"/>
            <a:ext cx="10018713" cy="966731"/>
          </a:xfrm>
        </p:spPr>
        <p:txBody>
          <a:bodyPr/>
          <a:lstStyle/>
          <a:p>
            <a:r>
              <a:rPr lang="en-US" dirty="0" smtClean="0"/>
              <a:t>Example</a:t>
            </a:r>
            <a:endParaRPr lang="en-IN" dirty="0"/>
          </a:p>
        </p:txBody>
      </p:sp>
      <p:pic>
        <p:nvPicPr>
          <p:cNvPr id="3" name="Picture 2"/>
          <p:cNvPicPr>
            <a:picLocks noChangeAspect="1"/>
          </p:cNvPicPr>
          <p:nvPr/>
        </p:nvPicPr>
        <p:blipFill>
          <a:blip r:embed="rId2"/>
          <a:stretch>
            <a:fillRect/>
          </a:stretch>
        </p:blipFill>
        <p:spPr>
          <a:xfrm>
            <a:off x="1578167" y="1046259"/>
            <a:ext cx="10099920" cy="1112703"/>
          </a:xfrm>
          <a:prstGeom prst="rect">
            <a:avLst/>
          </a:prstGeom>
        </p:spPr>
      </p:pic>
      <p:pic>
        <p:nvPicPr>
          <p:cNvPr id="4" name="Picture 3"/>
          <p:cNvPicPr>
            <a:picLocks noChangeAspect="1"/>
          </p:cNvPicPr>
          <p:nvPr/>
        </p:nvPicPr>
        <p:blipFill>
          <a:blip r:embed="rId3"/>
          <a:stretch>
            <a:fillRect/>
          </a:stretch>
        </p:blipFill>
        <p:spPr>
          <a:xfrm>
            <a:off x="2298420" y="2268788"/>
            <a:ext cx="8403377" cy="992206"/>
          </a:xfrm>
          <a:prstGeom prst="rect">
            <a:avLst/>
          </a:prstGeom>
        </p:spPr>
      </p:pic>
    </p:spTree>
    <p:extLst>
      <p:ext uri="{BB962C8B-B14F-4D97-AF65-F5344CB8AC3E}">
        <p14:creationId xmlns:p14="http://schemas.microsoft.com/office/powerpoint/2010/main" val="774204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5328" y="123939"/>
            <a:ext cx="10018713" cy="966731"/>
          </a:xfrm>
        </p:spPr>
        <p:txBody>
          <a:bodyPr>
            <a:normAutofit/>
          </a:bodyPr>
          <a:lstStyle/>
          <a:p>
            <a:r>
              <a:rPr lang="en-IN" dirty="0" smtClean="0"/>
              <a:t>Portrait </a:t>
            </a:r>
            <a:r>
              <a:rPr lang="en-IN" dirty="0"/>
              <a:t>/ </a:t>
            </a:r>
            <a:r>
              <a:rPr lang="en-IN" dirty="0" smtClean="0"/>
              <a:t>Landscape</a:t>
            </a:r>
            <a:endParaRPr lang="en-IN" dirty="0"/>
          </a:p>
        </p:txBody>
      </p:sp>
      <p:sp>
        <p:nvSpPr>
          <p:cNvPr id="3" name="Content Placeholder 2"/>
          <p:cNvSpPr>
            <a:spLocks noGrp="1"/>
          </p:cNvSpPr>
          <p:nvPr>
            <p:ph idx="1"/>
          </p:nvPr>
        </p:nvSpPr>
        <p:spPr>
          <a:xfrm>
            <a:off x="1495328" y="1090670"/>
            <a:ext cx="10270686" cy="2203373"/>
          </a:xfrm>
        </p:spPr>
        <p:txBody>
          <a:bodyPr>
            <a:normAutofit/>
          </a:bodyPr>
          <a:lstStyle/>
          <a:p>
            <a:pPr algn="just"/>
            <a:r>
              <a:rPr lang="en-US" dirty="0" smtClean="0">
                <a:latin typeface="Times New Roman" panose="02020603050405020304" pitchFamily="18" charset="0"/>
                <a:cs typeface="Times New Roman" panose="02020603050405020304" pitchFamily="18" charset="0"/>
              </a:rPr>
              <a:t>Media </a:t>
            </a:r>
            <a:r>
              <a:rPr lang="en-US" dirty="0">
                <a:latin typeface="Times New Roman" panose="02020603050405020304" pitchFamily="18" charset="0"/>
                <a:cs typeface="Times New Roman" panose="02020603050405020304" pitchFamily="18" charset="0"/>
              </a:rPr>
              <a:t>queries can also be used to change layout of a page depending on the orientation of the browser</a:t>
            </a:r>
            <a:r>
              <a:rPr lang="en-US" dirty="0" smtClean="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You can have a set of CSS properties that will only apply when the browser window is wider than its height, a so called "Landscape" </a:t>
            </a:r>
            <a:r>
              <a:rPr lang="en-US" dirty="0" smtClean="0">
                <a:latin typeface="Times New Roman" panose="02020603050405020304" pitchFamily="18" charset="0"/>
                <a:cs typeface="Times New Roman" panose="02020603050405020304" pitchFamily="18" charset="0"/>
              </a:rPr>
              <a:t>orientation.</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849189" y="3216925"/>
            <a:ext cx="4512613" cy="3459300"/>
          </a:xfrm>
          <a:prstGeom prst="rect">
            <a:avLst/>
          </a:prstGeom>
        </p:spPr>
      </p:pic>
    </p:spTree>
    <p:extLst>
      <p:ext uri="{BB962C8B-B14F-4D97-AF65-F5344CB8AC3E}">
        <p14:creationId xmlns:p14="http://schemas.microsoft.com/office/powerpoint/2010/main" val="3237570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5328" y="123939"/>
            <a:ext cx="10018713" cy="966731"/>
          </a:xfrm>
        </p:spPr>
        <p:txBody>
          <a:bodyPr>
            <a:normAutofit/>
          </a:bodyPr>
          <a:lstStyle/>
          <a:p>
            <a:r>
              <a:rPr lang="en-IN" dirty="0"/>
              <a:t>Hide Elements</a:t>
            </a:r>
          </a:p>
        </p:txBody>
      </p:sp>
      <p:sp>
        <p:nvSpPr>
          <p:cNvPr id="3" name="Content Placeholder 2"/>
          <p:cNvSpPr>
            <a:spLocks noGrp="1"/>
          </p:cNvSpPr>
          <p:nvPr>
            <p:ph idx="1"/>
          </p:nvPr>
        </p:nvSpPr>
        <p:spPr>
          <a:xfrm>
            <a:off x="1495328" y="1090671"/>
            <a:ext cx="10270686" cy="1090670"/>
          </a:xfrm>
        </p:spPr>
        <p:txBody>
          <a:bodyPr>
            <a:normAutofit/>
          </a:bodyPr>
          <a:lstStyle/>
          <a:p>
            <a:pPr algn="just"/>
            <a:r>
              <a:rPr lang="en-US" dirty="0" smtClean="0">
                <a:latin typeface="Times New Roman" panose="02020603050405020304" pitchFamily="18" charset="0"/>
                <a:cs typeface="Times New Roman" panose="02020603050405020304" pitchFamily="18" charset="0"/>
              </a:rPr>
              <a:t>Another </a:t>
            </a:r>
            <a:r>
              <a:rPr lang="en-US" dirty="0">
                <a:latin typeface="Times New Roman" panose="02020603050405020304" pitchFamily="18" charset="0"/>
                <a:cs typeface="Times New Roman" panose="02020603050405020304" pitchFamily="18" charset="0"/>
              </a:rPr>
              <a:t>common use of media queries, is to hide elements on different screen </a:t>
            </a:r>
            <a:r>
              <a:rPr lang="en-US" dirty="0" smtClean="0">
                <a:latin typeface="Times New Roman" panose="02020603050405020304" pitchFamily="18" charset="0"/>
                <a:cs typeface="Times New Roman" panose="02020603050405020304" pitchFamily="18" charset="0"/>
              </a:rPr>
              <a:t>sizes.</a:t>
            </a:r>
            <a:endParaRPr lang="en-US"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r="40358" b="43130"/>
          <a:stretch/>
        </p:blipFill>
        <p:spPr>
          <a:xfrm>
            <a:off x="232961" y="2181341"/>
            <a:ext cx="5393133" cy="3745734"/>
          </a:xfrm>
          <a:prstGeom prst="rect">
            <a:avLst/>
          </a:prstGeom>
        </p:spPr>
      </p:pic>
      <p:pic>
        <p:nvPicPr>
          <p:cNvPr id="6" name="Picture 5"/>
          <p:cNvPicPr>
            <a:picLocks noChangeAspect="1"/>
          </p:cNvPicPr>
          <p:nvPr/>
        </p:nvPicPr>
        <p:blipFill rotWithShape="1">
          <a:blip r:embed="rId2"/>
          <a:srcRect t="58774"/>
          <a:stretch/>
        </p:blipFill>
        <p:spPr>
          <a:xfrm>
            <a:off x="4738858" y="4384711"/>
            <a:ext cx="7264111" cy="2181341"/>
          </a:xfrm>
          <a:prstGeom prst="rect">
            <a:avLst/>
          </a:prstGeom>
        </p:spPr>
      </p:pic>
    </p:spTree>
    <p:extLst>
      <p:ext uri="{BB962C8B-B14F-4D97-AF65-F5344CB8AC3E}">
        <p14:creationId xmlns:p14="http://schemas.microsoft.com/office/powerpoint/2010/main" val="25166326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docProps/app.xml><?xml version="1.0" encoding="utf-8"?>
<Properties xmlns="http://schemas.openxmlformats.org/officeDocument/2006/extended-properties" xmlns:vt="http://schemas.openxmlformats.org/officeDocument/2006/docPropsVTypes">
  <Template>TM03457496[[fn=Parallax]]</Template>
  <TotalTime>48</TotalTime>
  <Words>109</Words>
  <Application>Microsoft Office PowerPoint</Application>
  <PresentationFormat>Widescreen</PresentationFormat>
  <Paragraphs>21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Corbel</vt:lpstr>
      <vt:lpstr>Times New Roman</vt:lpstr>
      <vt:lpstr>Parallax</vt:lpstr>
      <vt:lpstr>Media Queries</vt:lpstr>
      <vt:lpstr>Definition</vt:lpstr>
      <vt:lpstr>Definition</vt:lpstr>
      <vt:lpstr>Example</vt:lpstr>
      <vt:lpstr>Example</vt:lpstr>
      <vt:lpstr>Portrait / Landscape</vt:lpstr>
      <vt:lpstr>Hide Elements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Queries</dc:title>
  <dc:creator>Nancy Nadar</dc:creator>
  <cp:lastModifiedBy>Sridhar Iyer</cp:lastModifiedBy>
  <cp:revision>6</cp:revision>
  <dcterms:created xsi:type="dcterms:W3CDTF">2023-03-11T05:53:36Z</dcterms:created>
  <dcterms:modified xsi:type="dcterms:W3CDTF">2024-01-30T06:31:17Z</dcterms:modified>
</cp:coreProperties>
</file>