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58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65DE5-4A03-46E7-903A-9BAAF83EF97E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48AF8-0A60-4B24-8617-E63FBFAD3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3732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5711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2776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771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0698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72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4605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47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5566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0628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1587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1168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484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8754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0010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933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48AF8-0A60-4B24-8617-E63FBFAD3398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592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0772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808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092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7CC0F9-14EC-3CE1-91CD-35BF97995C90}"/>
              </a:ext>
            </a:extLst>
          </p:cNvPr>
          <p:cNvSpPr/>
          <p:nvPr userDrawn="1"/>
        </p:nvSpPr>
        <p:spPr bwMode="blackWhite">
          <a:xfrm rot="20222189">
            <a:off x="119349" y="2714634"/>
            <a:ext cx="11953301" cy="134405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5">
                <a:lumMod val="20000"/>
                <a:lumOff val="80000"/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ln w="0"/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r="2700000" algn="tl" rotWithShape="0">
                    <a:schemeClr val="bg2">
                      <a:lumMod val="75000"/>
                      <a:alpha val="0"/>
                    </a:schemeClr>
                  </a:outerShdw>
                </a:effectLst>
              </a:rPr>
              <a:t>Prepared By Nancy Nadar</a:t>
            </a:r>
            <a:endParaRPr lang="en-IN" sz="7200" dirty="0">
              <a:ln w="0"/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r="2700000" algn="tl" rotWithShape="0">
                  <a:schemeClr val="bg2">
                    <a:lumMod val="75000"/>
                    <a:alpha val="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9575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7087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0816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96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3482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23988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1752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3982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06712D9-E886-4AC8-A80D-B8B7D91266C9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077C227-B6F7-4213-9F63-94CA5B14F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879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3E57A-041F-E165-0EDC-78D4F9900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0908" y="2175938"/>
            <a:ext cx="9068586" cy="2590800"/>
          </a:xfrm>
        </p:spPr>
        <p:txBody>
          <a:bodyPr/>
          <a:lstStyle/>
          <a:p>
            <a:r>
              <a:rPr lang="en-IN" dirty="0"/>
              <a:t>Bootstrap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D09CCA-1EC6-15FC-A909-327D5E67E5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Bootstrap (front-end framework) - Wikipedia">
            <a:extLst>
              <a:ext uri="{FF2B5EF4-FFF2-40B4-BE49-F238E27FC236}">
                <a16:creationId xmlns:a16="http://schemas.microsoft.com/office/drawing/2014/main" id="{3327BAD8-FADB-05C5-401A-3CE8008B6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2175938"/>
            <a:ext cx="3111999" cy="247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81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Bootstrap is a free front-end framework for faster and easier web development.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Bootstrap includes HTML and CSS based design templates for typography, forms, buttons, tables, navigation, modals, image carousels and many other, as well as optional JavaScript plugins.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Bootstrap also gives you the ability to easily create responsive designs.</a:t>
            </a:r>
          </a:p>
          <a:p>
            <a:pPr marL="0" indent="0" algn="ctr">
              <a:buNone/>
            </a:pPr>
            <a:r>
              <a:rPr lang="en-US" sz="2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Bootstrap: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Easy to use: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Anybody with just basic knowledge of HTML and CSS can start using Bootstrap.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Responsive features: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Bootstrap's responsive CSS adjusts to phones, tablets, and desktops.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Mobile-first approach: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In Bootstrap, mobile-first styles are part of the core framework.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Browser compatibility: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supports the latest, stable releases of all major browsers and platforms. However, Internet Explorer 11 and down is not supported.</a:t>
            </a:r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43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/>
          <a:lstStyle/>
          <a:p>
            <a:pPr algn="l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ways to start using Bootstrap 5 on your own web site.</a:t>
            </a:r>
          </a:p>
          <a:p>
            <a:pPr algn="l"/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can: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 Bootstrap from a CDN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Download Bootstrap from getbootstrap.com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5668" y="2657016"/>
            <a:ext cx="5728074" cy="38961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358390" y="3327094"/>
            <a:ext cx="363557" cy="3305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11358390" y="5892188"/>
            <a:ext cx="363557" cy="3305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333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Containers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5 Containers are a core Bootstrap building piece that contains and align your content within a specific device or viewport.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bootstrap 5 container contains responsive width with the required row and column for the advanced features and content.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container class works as fixed and responsive on the web page.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Containers are the most fundamental Bootstrap layout elements necessary when using the grid system.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Containers are mostly used to envelop material with padding.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case of a fixed-width layout, they are also used to center the content horizontally on the page.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115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Containers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/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5 has three types of containers: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Container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The ".container class" has a maximum width at each responsive breakpoint.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Container-fluid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The ".container-fluid" class has a width of 100 percent at all breakpoints.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Responsive Container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The ".container-breakpoint" has a width of 100 percent until the specified breakpoint. (-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-md, -lg, -xl, -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xxl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201E1-3864-B042-909D-20917FDB5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20" y="3977640"/>
            <a:ext cx="10840720" cy="1084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56258B-3EC8-D89D-349E-1E377464B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20" y="5383334"/>
            <a:ext cx="10840720" cy="107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2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EADF4A-462D-0006-E666-7A8553CB2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58" y="4581870"/>
            <a:ext cx="11385083" cy="18798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Grid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/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grid system is responsive, and the columns will re-arrange themselves automatically based on screen size. 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not necessary to use all 12 available columns. 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sure the total is less than or equal to 12.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Bootstrap's default grid classes can be used </a:t>
            </a: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easily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layouts for various devices like mobile phones, tablets, laptops, and desktops.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table shows the format of the bootstrap 5 grid systems.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009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Grid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Default Grid System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default grid system helps create columns using the "col" class for a single column in a row.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Syntax of the Grid System</a:t>
            </a:r>
          </a:p>
          <a:p>
            <a:pPr marL="0" indent="0" algn="just">
              <a:buNone/>
            </a:pPr>
            <a:r>
              <a:rPr lang="en-US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 = "row"&gt;  </a:t>
            </a:r>
          </a:p>
          <a:p>
            <a:pPr marL="274320" lvl="1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 = "col"&gt;   &lt;/div&gt;  </a:t>
            </a:r>
          </a:p>
          <a:p>
            <a:pPr marL="274320" lvl="1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 = "col"&gt;   &lt;/div&gt;  </a:t>
            </a:r>
          </a:p>
          <a:p>
            <a:pPr marL="274320" lvl="1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 = "col"&gt;  &lt;/div&gt;  </a:t>
            </a:r>
          </a:p>
          <a:p>
            <a:pPr marL="274320" lvl="1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 = "col"&gt;  &lt;/div&gt;  </a:t>
            </a:r>
          </a:p>
          <a:p>
            <a:pPr marL="0" indent="0" algn="just">
              <a:buNone/>
            </a:pPr>
            <a:r>
              <a:rPr lang="en-US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&lt;/div&gt;  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876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Grid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Default Grid System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default grid system helps create columns using the "col" class for a single column in a row.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Grid System with Size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can apply the size of the column to create the customized column. 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grid system helps create columns with the required size using the "col-size" class for a single column in a row. 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the "col-3" uses to create three column sizes in one column.</a:t>
            </a:r>
          </a:p>
          <a:p>
            <a:pPr algn="just"/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9674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Grid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Syntax of the Grid System</a:t>
            </a:r>
          </a:p>
          <a:p>
            <a:pPr marL="0" indent="0" algn="just">
              <a:buNone/>
            </a:pPr>
            <a:r>
              <a:rPr lang="en-US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 = "row"&gt;  </a:t>
            </a:r>
          </a:p>
          <a:p>
            <a:pPr marL="274320" lvl="1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 = "col-size"&gt;   &lt;/div&gt;  </a:t>
            </a:r>
          </a:p>
          <a:p>
            <a:pPr marL="274320" lvl="1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 = "col-size"&gt;   &lt;/div&gt;  </a:t>
            </a:r>
          </a:p>
          <a:p>
            <a:pPr marL="274320" lvl="1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 = "col-size"&gt;  &lt;/div&gt;  </a:t>
            </a:r>
          </a:p>
          <a:p>
            <a:pPr marL="274320" lvl="1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 = "col-size"&gt;  &lt;/div&gt;  </a:t>
            </a:r>
          </a:p>
          <a:p>
            <a:pPr marL="0" indent="0" algn="just">
              <a:buNone/>
            </a:pPr>
            <a:r>
              <a:rPr lang="en-US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&lt;/div&gt;</a:t>
            </a:r>
          </a:p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Responsive Grid Classes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Bootstrap 5 classes use for a responsive grid system. 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classes combine to create more dynamic and flexible layouts.   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-md, -lg, -xl, -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xxl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col-xxl-2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6634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 err="1"/>
              <a:t>Color</a:t>
            </a:r>
            <a:r>
              <a:rPr lang="en-IN" dirty="0"/>
              <a:t>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5 provides multiple color classes for the web component. 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5 colors convey a message about the function, element, and text. 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provides a class to display text and background in the required color.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5 text color	Description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Muted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Danger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</a:t>
            </a:r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2742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 err="1"/>
              <a:t>Color</a:t>
            </a:r>
            <a:r>
              <a:rPr lang="en-IN" dirty="0"/>
              <a:t>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White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Dark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C8FC7E-4AA3-E29E-CB9C-5B17045A9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692" y="1338763"/>
            <a:ext cx="6475095" cy="527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465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 err="1"/>
              <a:t>Color</a:t>
            </a:r>
            <a:r>
              <a:rPr lang="en-IN" dirty="0"/>
              <a:t>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 </a:t>
            </a:r>
            <a:r>
              <a:rPr lang="en-IN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Colors</a:t>
            </a:r>
            <a:endParaRPr lang="en-IN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</a:t>
            </a:r>
          </a:p>
          <a:p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</a:t>
            </a:r>
          </a:p>
          <a:p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</a:p>
          <a:p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</a:p>
          <a:p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Danger</a:t>
            </a:r>
          </a:p>
          <a:p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</a:t>
            </a:r>
          </a:p>
          <a:p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Dark</a:t>
            </a:r>
          </a:p>
          <a:p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7DB5AC-AA71-3606-BE96-5EC594FD3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690" y="1924050"/>
            <a:ext cx="75819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44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330960"/>
            <a:ext cx="10840720" cy="552704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Table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basic Bootstrap 5 table has a light padding and horizontal dividers.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.table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adds basic styling to a table.</a:t>
            </a:r>
          </a:p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Striped Rows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.table-striped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adds zebra-stripes to a table.</a:t>
            </a:r>
          </a:p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Bordered Table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.table-bordered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adds borders on all sides of the table and cells</a:t>
            </a:r>
          </a:p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Hover Rows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.table-hover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adds a hover effect (grey background color) on table rows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Black/Dark Table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.table-dark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adds a black background to the table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Borderless Table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.table-borderless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removes borders from the table</a:t>
            </a:r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323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/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shapes to the images.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.rounded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adds rounded corners to an image.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.rounded-circle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shapes the image to a circle.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-thumbnail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shapes the image to a thumbnail.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0463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/>
          <a:lstStyle/>
          <a:p>
            <a:r>
              <a:rPr lang="en-IN" dirty="0"/>
              <a:t>Cards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card in Bootstrap 5 is a bordered box with some padding around its content. 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includes options for headers, footers, content, colors, etc.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Card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basic card is created with the .card class, and content inside the card has a .card-body class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Header and Footer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.card-header class adds a heading to the card and the .card-footer class adds a footer to the card</a:t>
            </a:r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222DB9-7D15-20A2-BBCE-FBF3E8299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3347720"/>
            <a:ext cx="10989945" cy="99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69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9818EE-03D4-C77F-98F3-4417950A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62" y="1336675"/>
            <a:ext cx="9896475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54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F41F264-8DE0-28B4-3974-42F49222C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760" y="411480"/>
            <a:ext cx="4316635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72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D9D12C-544E-0B03-A566-B13DBDA22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44" y="1169193"/>
            <a:ext cx="11732356" cy="451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90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7F7AA4-B45C-81ED-AC4C-BD08FEAC3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352425"/>
            <a:ext cx="5029200" cy="61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88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r>
              <a:rPr lang="en-IN" dirty="0"/>
              <a:t>Collapse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card in Bootstrap 5 is a bordered box with some padding around its content. </a:t>
            </a:r>
          </a:p>
          <a:p>
            <a:pPr algn="just"/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Collapsibles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useful when you want to hide and show large amount of content.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class="collapse show“ </a:t>
            </a:r>
            <a:r>
              <a:rPr lang="en-US"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show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content by default</a:t>
            </a:r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802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r>
              <a:rPr lang="en-IN" dirty="0"/>
              <a:t>Dropdowns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dropdown menu is a toggleable menu that allows the user to choose one value from a predefined list</a:t>
            </a:r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2F8D7B-7EE8-DF9E-CA64-5B3B94A4B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01291"/>
            <a:ext cx="1028700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88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IN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Flex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Flexible Box Layout Module, makes it easier to design flexible responsive layout structure without using float or positioning.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create a flexbox container and to transform direct children into flex items, use the d-flex class.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create an inline flexbox container, use the d-inline-flex class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Horizontal Direction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.flex-row to display the flex items horizontally (side by side). This is default.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Tip: Use .flex-row-reverse to right-align the horizontal direction:</a:t>
            </a:r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B0DF86-F9FF-D750-9830-665FB1801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7" y="4909185"/>
            <a:ext cx="1121092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96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IN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Flex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Vertical Direction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.flex-column to display the flex items vertically (on top of each other), or .flex-column-reverse to reverse the vertical direction</a:t>
            </a:r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0ED331-B415-D677-9DCA-419CDB043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" y="2838450"/>
            <a:ext cx="11249025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63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IN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Flex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 / Equal Widths</a:t>
            </a:r>
            <a:endParaRPr lang="en-US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.flex-fill on flex items to force them into equal widths</a:t>
            </a:r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A4BD5E-25C9-1204-5B70-3E18B9F97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92412"/>
            <a:ext cx="1127760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67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IN" b="0" i="0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Scrollspy</a:t>
            </a:r>
            <a:endParaRPr lang="en-I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/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Scrollspy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used to automatically update links in a navigation list based on scroll position.</a:t>
            </a:r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53E1A3-7D4F-8016-6737-D0C275761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12" y="2023110"/>
            <a:ext cx="871537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19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IN" b="0" i="0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Scrollspy</a:t>
            </a:r>
            <a:endParaRPr lang="en-I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0BA49D-788A-9C02-E6DD-0C091A503A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320" y="1493838"/>
            <a:ext cx="10533523" cy="4967287"/>
          </a:xfrm>
        </p:spPr>
      </p:pic>
    </p:spTree>
    <p:extLst>
      <p:ext uri="{BB962C8B-B14F-4D97-AF65-F5344CB8AC3E}">
        <p14:creationId xmlns:p14="http://schemas.microsoft.com/office/powerpoint/2010/main" val="2419151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</a:rPr>
              <a:t>Button</a:t>
            </a:r>
            <a:endParaRPr lang="en-I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5 provides different styles of buttons.</a:t>
            </a:r>
          </a:p>
          <a:p>
            <a:pPr algn="just"/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&lt;button type="button" class="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btn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btn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-primary"&gt;Primary&lt;/button&gt;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button classes can be used on &lt;a&gt;, &lt;button&gt;, or &lt;input&gt; elements.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5 also provides eight outline/bordered buttons.</a:t>
            </a: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the mouse is moved over the button it creates a hover effect.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&lt;button type="button" class="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-outline-primary"&gt;Primary&lt;/button&gt;</a:t>
            </a:r>
            <a:endParaRPr lang="en-I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56" y="2158273"/>
            <a:ext cx="7315200" cy="514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5362" t="40160" r="78855" b="53896"/>
          <a:stretch/>
        </p:blipFill>
        <p:spPr>
          <a:xfrm>
            <a:off x="907056" y="4748271"/>
            <a:ext cx="1162430" cy="67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435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</a:rPr>
              <a:t>Dropdown</a:t>
            </a:r>
            <a:endParaRPr lang="en-I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dropdown menu is a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toggleable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menu that allows the user to choose one value from a predefined list</a:t>
            </a:r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80" y="2242185"/>
            <a:ext cx="7162800" cy="4219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016" y="2904608"/>
            <a:ext cx="2302550" cy="192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117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</a:rPr>
              <a:t>Dropdown</a:t>
            </a:r>
            <a:endParaRPr lang="en-I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can decide the direction in which the dropdown can be created.</a:t>
            </a:r>
          </a:p>
          <a:p>
            <a:pPr algn="just"/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class="dropdown </a:t>
            </a:r>
            <a:r>
              <a:rPr lang="en-IN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dropend</a:t>
            </a: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algn="just"/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class="dropdown </a:t>
            </a:r>
            <a:r>
              <a:rPr lang="en-IN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dropstart</a:t>
            </a: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algn="just"/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class="</a:t>
            </a:r>
            <a:r>
              <a:rPr lang="en-IN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dropup</a:t>
            </a:r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448532"/>
            <a:ext cx="1467080" cy="6476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3827336"/>
            <a:ext cx="1467080" cy="5746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799" y="5193725"/>
            <a:ext cx="2171675" cy="59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407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</a:rPr>
              <a:t>Navigation</a:t>
            </a:r>
            <a:endParaRPr lang="en-I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Navigation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standard navigation bar is created with 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navbar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class, followed by a responsive collapsing class: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navbar-expand-xxl|xl|lg|md|sm</a:t>
            </a:r>
            <a:endParaRPr lang="en-US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add links inside the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navbar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use either an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element (or a &lt;div&gt;) with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class="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navbar-nav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add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elements with a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-item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followed by an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&lt;a&gt;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element with a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-link class.</a:t>
            </a:r>
            <a:endParaRPr lang="en-IN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4126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</a:rPr>
              <a:t>Navigation</a:t>
            </a:r>
            <a:endParaRPr lang="en-I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28" y="1488770"/>
            <a:ext cx="6181129" cy="48128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093" y="3491026"/>
            <a:ext cx="4965853" cy="82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56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</a:rPr>
              <a:t>Navigation</a:t>
            </a:r>
            <a:endParaRPr lang="en-I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 / Logo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navbar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-brand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is used to highlight the brand/logo/project name of your page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62" y="2567940"/>
            <a:ext cx="5090044" cy="33481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0924" y="3071866"/>
            <a:ext cx="6021375" cy="77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932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</a:rPr>
              <a:t>Navigation</a:t>
            </a:r>
            <a:endParaRPr lang="en-I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Toggler</a:t>
            </a:r>
            <a:endParaRPr lang="en-IN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navbar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-brand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is used to highlight the brand/logo/project name of your page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 often, especially on small screens, you want to hide the navigation links and replace them with a button that should reveal them when clicked on.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create a collapsible navigation bar, use a button with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class="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navbar-toggler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data-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bs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-toggle="collapse"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data-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bs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-target="#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thetarget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wrap the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navbar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content (links,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inside a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&lt;div&gt;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element with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class="collapse 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navbar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-collapse"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followed by an id that matches 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data-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bs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-target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button: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thetarget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70836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</a:rPr>
              <a:t>Navigation</a:t>
            </a:r>
            <a:endParaRPr lang="en-I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43" y="1402080"/>
            <a:ext cx="10502513" cy="24317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" y="4229616"/>
            <a:ext cx="1022032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67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r>
              <a:rPr lang="en-IN" dirty="0"/>
              <a:t>Carousel / Slideshow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carousel is a slideshow for cycling through a series of content, built with CSS 3D transforms and a bit of JavaScript. 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works with a series of images, text, or custom markup. 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also includes support for previous/next controls and indicators.</a:t>
            </a:r>
          </a:p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Slides only</a:t>
            </a:r>
            <a:endParaRPr lang="en-US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034" y="3642387"/>
            <a:ext cx="6411931" cy="291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550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r>
              <a:rPr lang="en-IN" dirty="0"/>
              <a:t>Carousel / Slideshow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controls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Adding in the previous and next controls.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212" y="2443279"/>
            <a:ext cx="9053323" cy="410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56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r>
              <a:rPr lang="en-IN" dirty="0"/>
              <a:t>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 controls automatically receive some global styling with Bootstrap.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textual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&lt;input&gt;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textarea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&lt;select&gt;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elements with class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.form-control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have a width of 100%.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provides three types of form layouts:</a:t>
            </a:r>
          </a:p>
          <a:p>
            <a:pPr marL="274320" lvl="1" indent="0" algn="just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Vertical form (this is default)</a:t>
            </a:r>
          </a:p>
          <a:p>
            <a:pPr marL="274320" lvl="1" indent="0" algn="just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Horizontal form</a:t>
            </a:r>
          </a:p>
          <a:p>
            <a:pPr marL="274320" lvl="1" indent="0" algn="just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Inline form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rules for all three form layouts:</a:t>
            </a:r>
          </a:p>
          <a:p>
            <a:pPr marL="274320" lvl="1" indent="0" algn="just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 labels and form controls in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 class="form-group"&gt;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74320" lvl="1" indent="0" algn="just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class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.form-control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all textual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&lt;input&gt;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textarea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&lt;select&gt;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elements</a:t>
            </a:r>
          </a:p>
        </p:txBody>
      </p:sp>
    </p:spTree>
    <p:extLst>
      <p:ext uri="{BB962C8B-B14F-4D97-AF65-F5344CB8AC3E}">
        <p14:creationId xmlns:p14="http://schemas.microsoft.com/office/powerpoint/2010/main" val="16862526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4ED-8B0B-CA02-C237-CF3C9E5D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34"/>
            <a:ext cx="10058400" cy="922046"/>
          </a:xfrm>
        </p:spPr>
        <p:txBody>
          <a:bodyPr>
            <a:normAutofit/>
          </a:bodyPr>
          <a:lstStyle/>
          <a:p>
            <a:r>
              <a:rPr lang="en-IN" dirty="0"/>
              <a:t>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3D71-455E-0F3B-7E20-358DF4F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93520"/>
            <a:ext cx="10840720" cy="4968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Inline Form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an inline form, all of the elements are inline, left-aligned, and the labels are alongside.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rule for an inline form: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Add class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.form-inline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the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&lt;form&gt;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element</a:t>
            </a:r>
          </a:p>
          <a:p>
            <a:pPr marL="0" indent="0" algn="ctr">
              <a:buNone/>
            </a:pPr>
            <a:r>
              <a:rPr lang="en-IN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Horizontal Form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horizontal form means that the labels are aligned next to the input field (horizontal) on large and medium screens. 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small screens, it will transform to a vertical form (labels are placed on top of each input).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rules for a horizontal form:</a:t>
            </a:r>
          </a:p>
          <a:p>
            <a:pPr marL="274320" lvl="1" indent="0" algn="just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class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.form-horizontal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the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&lt;form&gt;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</a:t>
            </a:r>
          </a:p>
          <a:p>
            <a:pPr marL="274320" lvl="1" indent="0" algn="just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class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.control-label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all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&lt;label&gt;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elements</a:t>
            </a:r>
          </a:p>
        </p:txBody>
      </p:sp>
    </p:spTree>
    <p:extLst>
      <p:ext uri="{BB962C8B-B14F-4D97-AF65-F5344CB8AC3E}">
        <p14:creationId xmlns:p14="http://schemas.microsoft.com/office/powerpoint/2010/main" val="11322966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81418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1029</TotalTime>
  <Words>1470</Words>
  <Application>Microsoft Office PowerPoint</Application>
  <PresentationFormat>Widescreen</PresentationFormat>
  <Paragraphs>229</Paragraphs>
  <Slides>39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Century Gothic</vt:lpstr>
      <vt:lpstr>Garamond</vt:lpstr>
      <vt:lpstr>Segoe UI</vt:lpstr>
      <vt:lpstr>Times New Roman</vt:lpstr>
      <vt:lpstr>Savon</vt:lpstr>
      <vt:lpstr>Bootstrap</vt:lpstr>
      <vt:lpstr>Introduction</vt:lpstr>
      <vt:lpstr>Introduction</vt:lpstr>
      <vt:lpstr>Containers</vt:lpstr>
      <vt:lpstr>Containers</vt:lpstr>
      <vt:lpstr>Grid</vt:lpstr>
      <vt:lpstr>Grid</vt:lpstr>
      <vt:lpstr>Grid</vt:lpstr>
      <vt:lpstr>Grid</vt:lpstr>
      <vt:lpstr>Color Themes</vt:lpstr>
      <vt:lpstr>Color Themes</vt:lpstr>
      <vt:lpstr>Color Themes</vt:lpstr>
      <vt:lpstr>Tables</vt:lpstr>
      <vt:lpstr>Images</vt:lpstr>
      <vt:lpstr>Cards</vt:lpstr>
      <vt:lpstr>PowerPoint Presentation</vt:lpstr>
      <vt:lpstr>PowerPoint Presentation</vt:lpstr>
      <vt:lpstr>PowerPoint Presentation</vt:lpstr>
      <vt:lpstr>PowerPoint Presentation</vt:lpstr>
      <vt:lpstr>Collapse</vt:lpstr>
      <vt:lpstr>Dropdowns</vt:lpstr>
      <vt:lpstr>Flex</vt:lpstr>
      <vt:lpstr>Flex</vt:lpstr>
      <vt:lpstr>Flex</vt:lpstr>
      <vt:lpstr>Scrollspy</vt:lpstr>
      <vt:lpstr>Scrollspy</vt:lpstr>
      <vt:lpstr>Button</vt:lpstr>
      <vt:lpstr>Dropdown</vt:lpstr>
      <vt:lpstr>Dropdown</vt:lpstr>
      <vt:lpstr>Navigation</vt:lpstr>
      <vt:lpstr>Navigation</vt:lpstr>
      <vt:lpstr>Navigation</vt:lpstr>
      <vt:lpstr>Navigation</vt:lpstr>
      <vt:lpstr>Navigation</vt:lpstr>
      <vt:lpstr>Carousel / Slideshow</vt:lpstr>
      <vt:lpstr>Carousel / Slideshow</vt:lpstr>
      <vt:lpstr>Forms</vt:lpstr>
      <vt:lpstr>Forms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Bootstrap</dc:title>
  <dc:creator>Amala Vijay Nadar</dc:creator>
  <cp:lastModifiedBy>Sridhar Iyer</cp:lastModifiedBy>
  <cp:revision>28</cp:revision>
  <dcterms:created xsi:type="dcterms:W3CDTF">2023-02-19T14:01:03Z</dcterms:created>
  <dcterms:modified xsi:type="dcterms:W3CDTF">2024-02-20T06:58:23Z</dcterms:modified>
</cp:coreProperties>
</file>